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62" r:id="rId5"/>
    <p:sldId id="259" r:id="rId6"/>
    <p:sldId id="260" r:id="rId7"/>
    <p:sldId id="266" r:id="rId8"/>
    <p:sldId id="267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58CCF-38E5-4143-8EED-6A5A14D7A14C}" type="doc">
      <dgm:prSet loTypeId="urn:microsoft.com/office/officeart/2005/8/layout/radial4" loCatId="relationship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54B2B260-9830-4189-8337-0C5198C15851}">
      <dgm:prSet phldrT="[Text]"/>
      <dgm:spPr/>
      <dgm:t>
        <a:bodyPr/>
        <a:lstStyle/>
        <a:p>
          <a:r>
            <a:rPr lang="de-DE" dirty="0"/>
            <a:t>naturwissenschaftliche</a:t>
          </a:r>
        </a:p>
        <a:p>
          <a:r>
            <a:rPr lang="de-DE" dirty="0"/>
            <a:t>Grundbildung </a:t>
          </a:r>
        </a:p>
        <a:p>
          <a:r>
            <a:rPr lang="de-DE" dirty="0"/>
            <a:t>(</a:t>
          </a:r>
          <a:r>
            <a:rPr lang="de-DE" i="1" dirty="0"/>
            <a:t>Scientific </a:t>
          </a:r>
          <a:r>
            <a:rPr lang="de-DE" i="1" dirty="0" err="1"/>
            <a:t>Literacy</a:t>
          </a:r>
          <a:r>
            <a:rPr lang="de-DE" dirty="0"/>
            <a:t>)</a:t>
          </a:r>
        </a:p>
      </dgm:t>
    </dgm:pt>
    <dgm:pt modelId="{C7C5BA1A-E1BA-4562-A9C0-1089B738CF8E}" type="parTrans" cxnId="{A45F1E89-FB98-48FA-A7E2-F6C59288FFD6}">
      <dgm:prSet/>
      <dgm:spPr/>
      <dgm:t>
        <a:bodyPr/>
        <a:lstStyle/>
        <a:p>
          <a:endParaRPr lang="de-DE"/>
        </a:p>
      </dgm:t>
    </dgm:pt>
    <dgm:pt modelId="{23433746-CD51-44A6-8823-007CF6FB7641}" type="sibTrans" cxnId="{A45F1E89-FB98-48FA-A7E2-F6C59288FFD6}">
      <dgm:prSet/>
      <dgm:spPr/>
      <dgm:t>
        <a:bodyPr/>
        <a:lstStyle/>
        <a:p>
          <a:endParaRPr lang="de-DE"/>
        </a:p>
      </dgm:t>
    </dgm:pt>
    <dgm:pt modelId="{42F146A1-B012-40B7-AE8E-20DC5AFFC635}">
      <dgm:prSet phldrT="[Text]"/>
      <dgm:spPr/>
      <dgm:t>
        <a:bodyPr/>
        <a:lstStyle/>
        <a:p>
          <a:r>
            <a:rPr lang="de-DE" dirty="0"/>
            <a:t>naturwissenschaftliches Wissen erwerben</a:t>
          </a:r>
        </a:p>
      </dgm:t>
    </dgm:pt>
    <dgm:pt modelId="{350982CE-5D01-4546-8574-377762F5ECCE}" type="parTrans" cxnId="{60413D01-57C0-49AB-BC1C-1D33CF0B2C72}">
      <dgm:prSet/>
      <dgm:spPr/>
      <dgm:t>
        <a:bodyPr/>
        <a:lstStyle/>
        <a:p>
          <a:endParaRPr lang="de-DE"/>
        </a:p>
      </dgm:t>
    </dgm:pt>
    <dgm:pt modelId="{8BD761A6-2F69-4ED2-A1DB-29C797E85D43}" type="sibTrans" cxnId="{60413D01-57C0-49AB-BC1C-1D33CF0B2C72}">
      <dgm:prSet/>
      <dgm:spPr/>
      <dgm:t>
        <a:bodyPr/>
        <a:lstStyle/>
        <a:p>
          <a:endParaRPr lang="de-DE"/>
        </a:p>
      </dgm:t>
    </dgm:pt>
    <dgm:pt modelId="{05B33266-0254-4C38-A002-C798D562E942}">
      <dgm:prSet phldrT="[Text]"/>
      <dgm:spPr/>
      <dgm:t>
        <a:bodyPr/>
        <a:lstStyle/>
        <a:p>
          <a:r>
            <a:rPr lang="de-DE" dirty="0"/>
            <a:t>naturwissenschaftliche Fragen erkennen</a:t>
          </a:r>
        </a:p>
      </dgm:t>
    </dgm:pt>
    <dgm:pt modelId="{6EF00784-3EBB-4E10-82D2-8F2FD993C452}" type="parTrans" cxnId="{BC6A6E4B-94A8-42F2-9332-194873812DDA}">
      <dgm:prSet/>
      <dgm:spPr/>
      <dgm:t>
        <a:bodyPr/>
        <a:lstStyle/>
        <a:p>
          <a:endParaRPr lang="de-DE"/>
        </a:p>
      </dgm:t>
    </dgm:pt>
    <dgm:pt modelId="{8BB5C13D-662E-4DF6-B7CF-EE106666FE79}" type="sibTrans" cxnId="{BC6A6E4B-94A8-42F2-9332-194873812DDA}">
      <dgm:prSet/>
      <dgm:spPr/>
      <dgm:t>
        <a:bodyPr/>
        <a:lstStyle/>
        <a:p>
          <a:endParaRPr lang="de-DE"/>
        </a:p>
      </dgm:t>
    </dgm:pt>
    <dgm:pt modelId="{135CB8AE-2448-43BA-82F1-D6FCF8D8655D}">
      <dgm:prSet phldrT="[Text]"/>
      <dgm:spPr/>
      <dgm:t>
        <a:bodyPr/>
        <a:lstStyle/>
        <a:p>
          <a:r>
            <a:rPr lang="de-DE" dirty="0"/>
            <a:t>naturwissenschaftliches Arbeiten (u.a. Experimente planen, durchführen und auswerten)</a:t>
          </a:r>
        </a:p>
      </dgm:t>
    </dgm:pt>
    <dgm:pt modelId="{64BC1794-15F2-4D40-939E-BCA3B8407F12}" type="parTrans" cxnId="{AADC54E0-84BF-468B-A6CF-C05C8395B2E7}">
      <dgm:prSet/>
      <dgm:spPr/>
      <dgm:t>
        <a:bodyPr/>
        <a:lstStyle/>
        <a:p>
          <a:endParaRPr lang="de-DE"/>
        </a:p>
      </dgm:t>
    </dgm:pt>
    <dgm:pt modelId="{0F89A152-7EFE-4A92-9332-498D65426641}" type="sibTrans" cxnId="{AADC54E0-84BF-468B-A6CF-C05C8395B2E7}">
      <dgm:prSet/>
      <dgm:spPr/>
      <dgm:t>
        <a:bodyPr/>
        <a:lstStyle/>
        <a:p>
          <a:endParaRPr lang="de-DE"/>
        </a:p>
      </dgm:t>
    </dgm:pt>
    <dgm:pt modelId="{F04CCA41-7415-4FA0-91B3-6FB032BCD8D4}">
      <dgm:prSet/>
      <dgm:spPr/>
      <dgm:t>
        <a:bodyPr/>
        <a:lstStyle/>
        <a:p>
          <a:r>
            <a:rPr lang="de-DE" dirty="0"/>
            <a:t>Schlussfolgerungen ziehen und begründete Entscheidungen treffen</a:t>
          </a:r>
        </a:p>
      </dgm:t>
    </dgm:pt>
    <dgm:pt modelId="{81D2B8D7-FD4F-43A7-B117-18D13B2B5FD7}" type="parTrans" cxnId="{A0DAFD66-8258-4625-918F-13196D855708}">
      <dgm:prSet/>
      <dgm:spPr/>
      <dgm:t>
        <a:bodyPr/>
        <a:lstStyle/>
        <a:p>
          <a:endParaRPr lang="de-DE"/>
        </a:p>
      </dgm:t>
    </dgm:pt>
    <dgm:pt modelId="{FBE0D455-4D41-4E18-B583-87922ECAE4C5}" type="sibTrans" cxnId="{A0DAFD66-8258-4625-918F-13196D855708}">
      <dgm:prSet/>
      <dgm:spPr/>
      <dgm:t>
        <a:bodyPr/>
        <a:lstStyle/>
        <a:p>
          <a:endParaRPr lang="de-DE"/>
        </a:p>
      </dgm:t>
    </dgm:pt>
    <dgm:pt modelId="{A42B4FE0-F9FD-4815-B62F-E1B888D938F6}">
      <dgm:prSet/>
      <dgm:spPr/>
      <dgm:t>
        <a:bodyPr/>
        <a:lstStyle/>
        <a:p>
          <a:r>
            <a:rPr lang="de-DE" dirty="0"/>
            <a:t>Selbstständiges Arbeiten und recherchieren</a:t>
          </a:r>
        </a:p>
      </dgm:t>
    </dgm:pt>
    <dgm:pt modelId="{B13B4B29-CC97-4DD6-ABA8-AFC603D81C88}" type="parTrans" cxnId="{D3AD8D75-68BE-4A24-B499-BAADDE9EE4B7}">
      <dgm:prSet/>
      <dgm:spPr/>
      <dgm:t>
        <a:bodyPr/>
        <a:lstStyle/>
        <a:p>
          <a:endParaRPr lang="de-DE"/>
        </a:p>
      </dgm:t>
    </dgm:pt>
    <dgm:pt modelId="{E726988B-EAD3-421E-B479-EC97FCCF1E04}" type="sibTrans" cxnId="{D3AD8D75-68BE-4A24-B499-BAADDE9EE4B7}">
      <dgm:prSet/>
      <dgm:spPr/>
      <dgm:t>
        <a:bodyPr/>
        <a:lstStyle/>
        <a:p>
          <a:endParaRPr lang="de-DE"/>
        </a:p>
      </dgm:t>
    </dgm:pt>
    <dgm:pt modelId="{25E2B79C-A318-4237-8BA4-4BA9224C55A6}" type="pres">
      <dgm:prSet presAssocID="{8E558CCF-38E5-4143-8EED-6A5A14D7A1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E99FAE-294B-478A-BC2D-7954C19DBF0E}" type="pres">
      <dgm:prSet presAssocID="{54B2B260-9830-4189-8337-0C5198C15851}" presName="centerShape" presStyleLbl="node0" presStyleIdx="0" presStyleCnt="1"/>
      <dgm:spPr/>
    </dgm:pt>
    <dgm:pt modelId="{0AAA6AF8-1EC2-4CCB-8A6E-F1657ECA6FA4}" type="pres">
      <dgm:prSet presAssocID="{350982CE-5D01-4546-8574-377762F5ECCE}" presName="parTrans" presStyleLbl="bgSibTrans2D1" presStyleIdx="0" presStyleCnt="5"/>
      <dgm:spPr/>
    </dgm:pt>
    <dgm:pt modelId="{77EA3B4F-B9E3-4277-9EB2-C6EC2E038520}" type="pres">
      <dgm:prSet presAssocID="{42F146A1-B012-40B7-AE8E-20DC5AFFC635}" presName="node" presStyleLbl="node1" presStyleIdx="0" presStyleCnt="5">
        <dgm:presLayoutVars>
          <dgm:bulletEnabled val="1"/>
        </dgm:presLayoutVars>
      </dgm:prSet>
      <dgm:spPr/>
    </dgm:pt>
    <dgm:pt modelId="{8C0B7E22-C313-4FD6-8A66-6BB845CD2AA5}" type="pres">
      <dgm:prSet presAssocID="{6EF00784-3EBB-4E10-82D2-8F2FD993C452}" presName="parTrans" presStyleLbl="bgSibTrans2D1" presStyleIdx="1" presStyleCnt="5"/>
      <dgm:spPr/>
    </dgm:pt>
    <dgm:pt modelId="{3BBF1AF9-6521-48DA-BA98-780306FF1A11}" type="pres">
      <dgm:prSet presAssocID="{05B33266-0254-4C38-A002-C798D562E942}" presName="node" presStyleLbl="node1" presStyleIdx="1" presStyleCnt="5">
        <dgm:presLayoutVars>
          <dgm:bulletEnabled val="1"/>
        </dgm:presLayoutVars>
      </dgm:prSet>
      <dgm:spPr/>
    </dgm:pt>
    <dgm:pt modelId="{23B73A29-C5B3-445F-8121-0DDAD77965C1}" type="pres">
      <dgm:prSet presAssocID="{64BC1794-15F2-4D40-939E-BCA3B8407F12}" presName="parTrans" presStyleLbl="bgSibTrans2D1" presStyleIdx="2" presStyleCnt="5"/>
      <dgm:spPr/>
    </dgm:pt>
    <dgm:pt modelId="{22FA15DD-ACFD-4032-B0E8-FC8F44D61944}" type="pres">
      <dgm:prSet presAssocID="{135CB8AE-2448-43BA-82F1-D6FCF8D8655D}" presName="node" presStyleLbl="node1" presStyleIdx="2" presStyleCnt="5">
        <dgm:presLayoutVars>
          <dgm:bulletEnabled val="1"/>
        </dgm:presLayoutVars>
      </dgm:prSet>
      <dgm:spPr/>
    </dgm:pt>
    <dgm:pt modelId="{8C165100-9A40-420C-AF29-0FE25683A9D6}" type="pres">
      <dgm:prSet presAssocID="{81D2B8D7-FD4F-43A7-B117-18D13B2B5FD7}" presName="parTrans" presStyleLbl="bgSibTrans2D1" presStyleIdx="3" presStyleCnt="5"/>
      <dgm:spPr/>
    </dgm:pt>
    <dgm:pt modelId="{6FC2943F-B16B-4CFB-8A6F-77F17FA161FE}" type="pres">
      <dgm:prSet presAssocID="{F04CCA41-7415-4FA0-91B3-6FB032BCD8D4}" presName="node" presStyleLbl="node1" presStyleIdx="3" presStyleCnt="5">
        <dgm:presLayoutVars>
          <dgm:bulletEnabled val="1"/>
        </dgm:presLayoutVars>
      </dgm:prSet>
      <dgm:spPr/>
    </dgm:pt>
    <dgm:pt modelId="{F5CBDF11-A921-48BA-96B2-14C4366B0236}" type="pres">
      <dgm:prSet presAssocID="{B13B4B29-CC97-4DD6-ABA8-AFC603D81C88}" presName="parTrans" presStyleLbl="bgSibTrans2D1" presStyleIdx="4" presStyleCnt="5"/>
      <dgm:spPr/>
    </dgm:pt>
    <dgm:pt modelId="{2CF9A5CC-E808-4EE1-943B-0D27D28BCC47}" type="pres">
      <dgm:prSet presAssocID="{A42B4FE0-F9FD-4815-B62F-E1B888D938F6}" presName="node" presStyleLbl="node1" presStyleIdx="4" presStyleCnt="5">
        <dgm:presLayoutVars>
          <dgm:bulletEnabled val="1"/>
        </dgm:presLayoutVars>
      </dgm:prSet>
      <dgm:spPr/>
    </dgm:pt>
  </dgm:ptLst>
  <dgm:cxnLst>
    <dgm:cxn modelId="{60413D01-57C0-49AB-BC1C-1D33CF0B2C72}" srcId="{54B2B260-9830-4189-8337-0C5198C15851}" destId="{42F146A1-B012-40B7-AE8E-20DC5AFFC635}" srcOrd="0" destOrd="0" parTransId="{350982CE-5D01-4546-8574-377762F5ECCE}" sibTransId="{8BD761A6-2F69-4ED2-A1DB-29C797E85D43}"/>
    <dgm:cxn modelId="{D9F02010-5A4C-4F39-BF64-F075E189831F}" type="presOf" srcId="{42F146A1-B012-40B7-AE8E-20DC5AFFC635}" destId="{77EA3B4F-B9E3-4277-9EB2-C6EC2E038520}" srcOrd="0" destOrd="0" presId="urn:microsoft.com/office/officeart/2005/8/layout/radial4"/>
    <dgm:cxn modelId="{E7840E1A-FA2D-457F-AE55-B30B2B77F50A}" type="presOf" srcId="{54B2B260-9830-4189-8337-0C5198C15851}" destId="{B8E99FAE-294B-478A-BC2D-7954C19DBF0E}" srcOrd="0" destOrd="0" presId="urn:microsoft.com/office/officeart/2005/8/layout/radial4"/>
    <dgm:cxn modelId="{0E02C723-DCC3-406D-A297-8FB323582915}" type="presOf" srcId="{350982CE-5D01-4546-8574-377762F5ECCE}" destId="{0AAA6AF8-1EC2-4CCB-8A6E-F1657ECA6FA4}" srcOrd="0" destOrd="0" presId="urn:microsoft.com/office/officeart/2005/8/layout/radial4"/>
    <dgm:cxn modelId="{5DC95D32-D287-4007-BB45-7959B9317FC6}" type="presOf" srcId="{F04CCA41-7415-4FA0-91B3-6FB032BCD8D4}" destId="{6FC2943F-B16B-4CFB-8A6F-77F17FA161FE}" srcOrd="0" destOrd="0" presId="urn:microsoft.com/office/officeart/2005/8/layout/radial4"/>
    <dgm:cxn modelId="{A0DAFD66-8258-4625-918F-13196D855708}" srcId="{54B2B260-9830-4189-8337-0C5198C15851}" destId="{F04CCA41-7415-4FA0-91B3-6FB032BCD8D4}" srcOrd="3" destOrd="0" parTransId="{81D2B8D7-FD4F-43A7-B117-18D13B2B5FD7}" sibTransId="{FBE0D455-4D41-4E18-B583-87922ECAE4C5}"/>
    <dgm:cxn modelId="{BC6A6E4B-94A8-42F2-9332-194873812DDA}" srcId="{54B2B260-9830-4189-8337-0C5198C15851}" destId="{05B33266-0254-4C38-A002-C798D562E942}" srcOrd="1" destOrd="0" parTransId="{6EF00784-3EBB-4E10-82D2-8F2FD993C452}" sibTransId="{8BB5C13D-662E-4DF6-B7CF-EE106666FE79}"/>
    <dgm:cxn modelId="{D3AD8D75-68BE-4A24-B499-BAADDE9EE4B7}" srcId="{54B2B260-9830-4189-8337-0C5198C15851}" destId="{A42B4FE0-F9FD-4815-B62F-E1B888D938F6}" srcOrd="4" destOrd="0" parTransId="{B13B4B29-CC97-4DD6-ABA8-AFC603D81C88}" sibTransId="{E726988B-EAD3-421E-B479-EC97FCCF1E04}"/>
    <dgm:cxn modelId="{59238276-E161-45C5-A2D1-2EB8723A7770}" type="presOf" srcId="{05B33266-0254-4C38-A002-C798D562E942}" destId="{3BBF1AF9-6521-48DA-BA98-780306FF1A11}" srcOrd="0" destOrd="0" presId="urn:microsoft.com/office/officeart/2005/8/layout/radial4"/>
    <dgm:cxn modelId="{A45F1E89-FB98-48FA-A7E2-F6C59288FFD6}" srcId="{8E558CCF-38E5-4143-8EED-6A5A14D7A14C}" destId="{54B2B260-9830-4189-8337-0C5198C15851}" srcOrd="0" destOrd="0" parTransId="{C7C5BA1A-E1BA-4562-A9C0-1089B738CF8E}" sibTransId="{23433746-CD51-44A6-8823-007CF6FB7641}"/>
    <dgm:cxn modelId="{D6FF9691-6F0F-450C-BE89-F8BB5EB4B105}" type="presOf" srcId="{A42B4FE0-F9FD-4815-B62F-E1B888D938F6}" destId="{2CF9A5CC-E808-4EE1-943B-0D27D28BCC47}" srcOrd="0" destOrd="0" presId="urn:microsoft.com/office/officeart/2005/8/layout/radial4"/>
    <dgm:cxn modelId="{EE6E0F92-22EA-4589-8CB0-D6F9509C11E9}" type="presOf" srcId="{135CB8AE-2448-43BA-82F1-D6FCF8D8655D}" destId="{22FA15DD-ACFD-4032-B0E8-FC8F44D61944}" srcOrd="0" destOrd="0" presId="urn:microsoft.com/office/officeart/2005/8/layout/radial4"/>
    <dgm:cxn modelId="{4B64739A-1CFB-4C62-844D-AA25A11DC462}" type="presOf" srcId="{B13B4B29-CC97-4DD6-ABA8-AFC603D81C88}" destId="{F5CBDF11-A921-48BA-96B2-14C4366B0236}" srcOrd="0" destOrd="0" presId="urn:microsoft.com/office/officeart/2005/8/layout/radial4"/>
    <dgm:cxn modelId="{3607C2A0-43D1-4C86-A454-3465FEF52565}" type="presOf" srcId="{6EF00784-3EBB-4E10-82D2-8F2FD993C452}" destId="{8C0B7E22-C313-4FD6-8A66-6BB845CD2AA5}" srcOrd="0" destOrd="0" presId="urn:microsoft.com/office/officeart/2005/8/layout/radial4"/>
    <dgm:cxn modelId="{ADE3B1DE-C96D-42AE-AD47-FB418E4CD418}" type="presOf" srcId="{8E558CCF-38E5-4143-8EED-6A5A14D7A14C}" destId="{25E2B79C-A318-4237-8BA4-4BA9224C55A6}" srcOrd="0" destOrd="0" presId="urn:microsoft.com/office/officeart/2005/8/layout/radial4"/>
    <dgm:cxn modelId="{AADC54E0-84BF-468B-A6CF-C05C8395B2E7}" srcId="{54B2B260-9830-4189-8337-0C5198C15851}" destId="{135CB8AE-2448-43BA-82F1-D6FCF8D8655D}" srcOrd="2" destOrd="0" parTransId="{64BC1794-15F2-4D40-939E-BCA3B8407F12}" sibTransId="{0F89A152-7EFE-4A92-9332-498D65426641}"/>
    <dgm:cxn modelId="{2DC58AE9-6C1A-4F06-B6E0-651F6C76D5A8}" type="presOf" srcId="{64BC1794-15F2-4D40-939E-BCA3B8407F12}" destId="{23B73A29-C5B3-445F-8121-0DDAD77965C1}" srcOrd="0" destOrd="0" presId="urn:microsoft.com/office/officeart/2005/8/layout/radial4"/>
    <dgm:cxn modelId="{E19655F3-B657-4295-9FCF-FC71122209F6}" type="presOf" srcId="{81D2B8D7-FD4F-43A7-B117-18D13B2B5FD7}" destId="{8C165100-9A40-420C-AF29-0FE25683A9D6}" srcOrd="0" destOrd="0" presId="urn:microsoft.com/office/officeart/2005/8/layout/radial4"/>
    <dgm:cxn modelId="{A73EAA5F-038A-4C82-88D4-5CBEC59EAB91}" type="presParOf" srcId="{25E2B79C-A318-4237-8BA4-4BA9224C55A6}" destId="{B8E99FAE-294B-478A-BC2D-7954C19DBF0E}" srcOrd="0" destOrd="0" presId="urn:microsoft.com/office/officeart/2005/8/layout/radial4"/>
    <dgm:cxn modelId="{25CDAA5B-3126-4C86-BDDB-F78D0C894EB6}" type="presParOf" srcId="{25E2B79C-A318-4237-8BA4-4BA9224C55A6}" destId="{0AAA6AF8-1EC2-4CCB-8A6E-F1657ECA6FA4}" srcOrd="1" destOrd="0" presId="urn:microsoft.com/office/officeart/2005/8/layout/radial4"/>
    <dgm:cxn modelId="{5311AFA9-883E-4AA3-9DCD-93EE854E1550}" type="presParOf" srcId="{25E2B79C-A318-4237-8BA4-4BA9224C55A6}" destId="{77EA3B4F-B9E3-4277-9EB2-C6EC2E038520}" srcOrd="2" destOrd="0" presId="urn:microsoft.com/office/officeart/2005/8/layout/radial4"/>
    <dgm:cxn modelId="{56B42205-3E4C-4829-B3E7-62328404900B}" type="presParOf" srcId="{25E2B79C-A318-4237-8BA4-4BA9224C55A6}" destId="{8C0B7E22-C313-4FD6-8A66-6BB845CD2AA5}" srcOrd="3" destOrd="0" presId="urn:microsoft.com/office/officeart/2005/8/layout/radial4"/>
    <dgm:cxn modelId="{D17FB899-4E19-4F4C-98B6-BBAE7763EED1}" type="presParOf" srcId="{25E2B79C-A318-4237-8BA4-4BA9224C55A6}" destId="{3BBF1AF9-6521-48DA-BA98-780306FF1A11}" srcOrd="4" destOrd="0" presId="urn:microsoft.com/office/officeart/2005/8/layout/radial4"/>
    <dgm:cxn modelId="{4D64A33C-C155-465F-A534-F13AF862356F}" type="presParOf" srcId="{25E2B79C-A318-4237-8BA4-4BA9224C55A6}" destId="{23B73A29-C5B3-445F-8121-0DDAD77965C1}" srcOrd="5" destOrd="0" presId="urn:microsoft.com/office/officeart/2005/8/layout/radial4"/>
    <dgm:cxn modelId="{41E37D04-F762-4C14-BD0B-F9C3ECA115F4}" type="presParOf" srcId="{25E2B79C-A318-4237-8BA4-4BA9224C55A6}" destId="{22FA15DD-ACFD-4032-B0E8-FC8F44D61944}" srcOrd="6" destOrd="0" presId="urn:microsoft.com/office/officeart/2005/8/layout/radial4"/>
    <dgm:cxn modelId="{F85938C1-0924-4497-A6B3-71020F7720E1}" type="presParOf" srcId="{25E2B79C-A318-4237-8BA4-4BA9224C55A6}" destId="{8C165100-9A40-420C-AF29-0FE25683A9D6}" srcOrd="7" destOrd="0" presId="urn:microsoft.com/office/officeart/2005/8/layout/radial4"/>
    <dgm:cxn modelId="{5C317F23-30E5-421C-95D4-1FB60E6C60FE}" type="presParOf" srcId="{25E2B79C-A318-4237-8BA4-4BA9224C55A6}" destId="{6FC2943F-B16B-4CFB-8A6F-77F17FA161FE}" srcOrd="8" destOrd="0" presId="urn:microsoft.com/office/officeart/2005/8/layout/radial4"/>
    <dgm:cxn modelId="{1979C6BC-6590-48E6-BD0F-C78C7FA06EBC}" type="presParOf" srcId="{25E2B79C-A318-4237-8BA4-4BA9224C55A6}" destId="{F5CBDF11-A921-48BA-96B2-14C4366B0236}" srcOrd="9" destOrd="0" presId="urn:microsoft.com/office/officeart/2005/8/layout/radial4"/>
    <dgm:cxn modelId="{94BF3B84-9BBF-456C-A585-61F3BA00D9FF}" type="presParOf" srcId="{25E2B79C-A318-4237-8BA4-4BA9224C55A6}" destId="{2CF9A5CC-E808-4EE1-943B-0D27D28BCC4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0C02E-6E7C-47A4-9F66-904D2DE9D23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EF29B18-5982-43E8-8E5F-CB2EF75ADBB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2800" b="1"/>
            <a:t>Naturwissenschaften</a:t>
          </a:r>
          <a:endParaRPr lang="de-DE" sz="2800" b="1" dirty="0"/>
        </a:p>
      </dgm:t>
    </dgm:pt>
    <dgm:pt modelId="{889D4450-7208-4AF4-A499-770CB07839D5}" type="parTrans" cxnId="{C07E0C97-4EDE-4178-83B6-936A3FBA0F9C}">
      <dgm:prSet/>
      <dgm:spPr/>
      <dgm:t>
        <a:bodyPr/>
        <a:lstStyle/>
        <a:p>
          <a:endParaRPr lang="de-DE"/>
        </a:p>
      </dgm:t>
    </dgm:pt>
    <dgm:pt modelId="{E69276BE-2833-4853-89BA-0A69F4C3E1B5}" type="sibTrans" cxnId="{C07E0C97-4EDE-4178-83B6-936A3FBA0F9C}">
      <dgm:prSet/>
      <dgm:spPr/>
      <dgm:t>
        <a:bodyPr/>
        <a:lstStyle/>
        <a:p>
          <a:endParaRPr lang="de-DE"/>
        </a:p>
      </dgm:t>
    </dgm:pt>
    <dgm:pt modelId="{ED04EB16-793A-4FE3-A62B-D0519654A75F}">
      <dgm:prSet phldrT="[Text]"/>
      <dgm:spPr/>
      <dgm:t>
        <a:bodyPr/>
        <a:lstStyle/>
        <a:p>
          <a:r>
            <a:rPr lang="de-DE" dirty="0"/>
            <a:t>Biologie/Chemie</a:t>
          </a:r>
        </a:p>
      </dgm:t>
    </dgm:pt>
    <dgm:pt modelId="{7A2BA491-6F5C-492A-8BBF-14A12061D576}" type="parTrans" cxnId="{FB445766-4B6F-4359-A4CC-AFD33D31BC72}">
      <dgm:prSet/>
      <dgm:spPr/>
      <dgm:t>
        <a:bodyPr/>
        <a:lstStyle/>
        <a:p>
          <a:endParaRPr lang="de-DE"/>
        </a:p>
      </dgm:t>
    </dgm:pt>
    <dgm:pt modelId="{2055DCD8-1376-42C9-A445-22ECE8F96FE0}" type="sibTrans" cxnId="{FB445766-4B6F-4359-A4CC-AFD33D31BC72}">
      <dgm:prSet/>
      <dgm:spPr/>
      <dgm:t>
        <a:bodyPr/>
        <a:lstStyle/>
        <a:p>
          <a:endParaRPr lang="de-DE"/>
        </a:p>
      </dgm:t>
    </dgm:pt>
    <dgm:pt modelId="{16D40D5A-21A2-4B17-80F7-3DBCE792BB21}">
      <dgm:prSet phldrT="[Text]"/>
      <dgm:spPr/>
      <dgm:t>
        <a:bodyPr/>
        <a:lstStyle/>
        <a:p>
          <a:r>
            <a:rPr lang="de-DE" dirty="0"/>
            <a:t>… Grundlage</a:t>
          </a:r>
        </a:p>
        <a:p>
          <a:r>
            <a:rPr lang="de-DE" dirty="0"/>
            <a:t>vielfältiger MINT</a:t>
          </a:r>
        </a:p>
        <a:p>
          <a:r>
            <a:rPr lang="de-DE" dirty="0"/>
            <a:t>Berufe</a:t>
          </a:r>
        </a:p>
      </dgm:t>
    </dgm:pt>
    <dgm:pt modelId="{96922642-69C4-4613-8128-7E534021A9D2}" type="parTrans" cxnId="{AB3E66FB-172E-46EF-897E-219D84B88CA5}">
      <dgm:prSet/>
      <dgm:spPr/>
      <dgm:t>
        <a:bodyPr/>
        <a:lstStyle/>
        <a:p>
          <a:endParaRPr lang="de-DE"/>
        </a:p>
      </dgm:t>
    </dgm:pt>
    <dgm:pt modelId="{3C5D3856-2E86-4AA2-97EA-3AC72800BF2A}" type="sibTrans" cxnId="{AB3E66FB-172E-46EF-897E-219D84B88CA5}">
      <dgm:prSet/>
      <dgm:spPr/>
      <dgm:t>
        <a:bodyPr/>
        <a:lstStyle/>
        <a:p>
          <a:endParaRPr lang="de-DE"/>
        </a:p>
      </dgm:t>
    </dgm:pt>
    <dgm:pt modelId="{54E61F11-7422-4517-88E4-3CE110E199E1}">
      <dgm:prSet phldrT="[Text]"/>
      <dgm:spPr/>
      <dgm:t>
        <a:bodyPr/>
        <a:lstStyle/>
        <a:p>
          <a:r>
            <a:rPr lang="de-DE" dirty="0"/>
            <a:t>... gerade Biologie als</a:t>
          </a:r>
        </a:p>
        <a:p>
          <a:r>
            <a:rPr lang="de-DE" dirty="0"/>
            <a:t>beliebtes Fach i. d.</a:t>
          </a:r>
        </a:p>
        <a:p>
          <a:r>
            <a:rPr lang="de-DE" dirty="0"/>
            <a:t>Oberstufe</a:t>
          </a:r>
        </a:p>
      </dgm:t>
    </dgm:pt>
    <dgm:pt modelId="{C547F4CF-DA5E-4C5E-88FA-24BA9720E0BF}" type="parTrans" cxnId="{1F39EAD4-E88C-47CA-8DE2-D6D2DDC036DB}">
      <dgm:prSet/>
      <dgm:spPr/>
      <dgm:t>
        <a:bodyPr/>
        <a:lstStyle/>
        <a:p>
          <a:endParaRPr lang="de-DE"/>
        </a:p>
      </dgm:t>
    </dgm:pt>
    <dgm:pt modelId="{28F7DB3C-5B75-46E4-ACAA-A46D049F2D67}" type="sibTrans" cxnId="{1F39EAD4-E88C-47CA-8DE2-D6D2DDC036DB}">
      <dgm:prSet/>
      <dgm:spPr/>
      <dgm:t>
        <a:bodyPr/>
        <a:lstStyle/>
        <a:p>
          <a:endParaRPr lang="de-DE"/>
        </a:p>
      </dgm:t>
    </dgm:pt>
    <dgm:pt modelId="{A50791F5-D334-4FA6-AD9B-F9639C169B23}" type="pres">
      <dgm:prSet presAssocID="{9B50C02E-6E7C-47A4-9F66-904D2DE9D2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8C1245-68A6-489D-8ADF-0F1E25496E80}" type="pres">
      <dgm:prSet presAssocID="{FEF29B18-5982-43E8-8E5F-CB2EF75ADBBC}" presName="centerShape" presStyleLbl="node0" presStyleIdx="0" presStyleCnt="1" custScaleX="428009" custLinFactNeighborX="17" custLinFactNeighborY="-14441"/>
      <dgm:spPr/>
    </dgm:pt>
    <dgm:pt modelId="{566298F9-A699-48BF-86CD-F29E06C8AE3D}" type="pres">
      <dgm:prSet presAssocID="{7A2BA491-6F5C-492A-8BBF-14A12061D576}" presName="parTrans" presStyleLbl="sibTrans2D1" presStyleIdx="0" presStyleCnt="3" custAng="10800000"/>
      <dgm:spPr/>
    </dgm:pt>
    <dgm:pt modelId="{6ABCCA1D-E22C-4065-A254-9A3FC3A51484}" type="pres">
      <dgm:prSet presAssocID="{7A2BA491-6F5C-492A-8BBF-14A12061D576}" presName="connectorText" presStyleLbl="sibTrans2D1" presStyleIdx="0" presStyleCnt="3"/>
      <dgm:spPr/>
    </dgm:pt>
    <dgm:pt modelId="{F1591743-4F33-4CDC-880C-B5129FD26EF9}" type="pres">
      <dgm:prSet presAssocID="{ED04EB16-793A-4FE3-A62B-D0519654A75F}" presName="node" presStyleLbl="node1" presStyleIdx="0" presStyleCnt="3" custScaleX="174419" custScaleY="46697" custRadScaleRad="104037" custRadScaleInc="31">
        <dgm:presLayoutVars>
          <dgm:bulletEnabled val="1"/>
        </dgm:presLayoutVars>
      </dgm:prSet>
      <dgm:spPr/>
    </dgm:pt>
    <dgm:pt modelId="{9AEB9253-974A-4A9F-A3E7-9A01222E99CC}" type="pres">
      <dgm:prSet presAssocID="{96922642-69C4-4613-8128-7E534021A9D2}" presName="parTrans" presStyleLbl="sibTrans2D1" presStyleIdx="1" presStyleCnt="3" custAng="1044170" custLinFactX="4154" custLinFactNeighborX="100000" custLinFactNeighborY="-33308"/>
      <dgm:spPr/>
    </dgm:pt>
    <dgm:pt modelId="{FB2D3078-7364-4F79-9FE6-81860CB66F83}" type="pres">
      <dgm:prSet presAssocID="{96922642-69C4-4613-8128-7E534021A9D2}" presName="connectorText" presStyleLbl="sibTrans2D1" presStyleIdx="1" presStyleCnt="3"/>
      <dgm:spPr/>
    </dgm:pt>
    <dgm:pt modelId="{226B7B75-4B12-414E-90C9-2DD6E2EAB298}" type="pres">
      <dgm:prSet presAssocID="{16D40D5A-21A2-4B17-80F7-3DBCE792BB21}" presName="node" presStyleLbl="node1" presStyleIdx="1" presStyleCnt="3" custScaleX="209846" custRadScaleRad="202241" custRadScaleInc="-24901">
        <dgm:presLayoutVars>
          <dgm:bulletEnabled val="1"/>
        </dgm:presLayoutVars>
      </dgm:prSet>
      <dgm:spPr/>
    </dgm:pt>
    <dgm:pt modelId="{C2EAF7BB-2B2B-490C-8974-3CF8A4F97544}" type="pres">
      <dgm:prSet presAssocID="{C547F4CF-DA5E-4C5E-88FA-24BA9720E0BF}" presName="parTrans" presStyleLbl="sibTrans2D1" presStyleIdx="2" presStyleCnt="3" custAng="20039586" custLinFactX="-31694" custLinFactNeighborX="-100000" custLinFactNeighborY="-48680"/>
      <dgm:spPr/>
    </dgm:pt>
    <dgm:pt modelId="{9507A3E0-A934-4286-B584-BF6C9844E049}" type="pres">
      <dgm:prSet presAssocID="{C547F4CF-DA5E-4C5E-88FA-24BA9720E0BF}" presName="connectorText" presStyleLbl="sibTrans2D1" presStyleIdx="2" presStyleCnt="3"/>
      <dgm:spPr/>
    </dgm:pt>
    <dgm:pt modelId="{3CBADBE9-F940-473E-B538-6D517A0B2681}" type="pres">
      <dgm:prSet presAssocID="{54E61F11-7422-4517-88E4-3CE110E199E1}" presName="node" presStyleLbl="node1" presStyleIdx="2" presStyleCnt="3" custScaleX="208682" custRadScaleRad="204326" custRadScaleInc="25192">
        <dgm:presLayoutVars>
          <dgm:bulletEnabled val="1"/>
        </dgm:presLayoutVars>
      </dgm:prSet>
      <dgm:spPr/>
    </dgm:pt>
  </dgm:ptLst>
  <dgm:cxnLst>
    <dgm:cxn modelId="{FB445766-4B6F-4359-A4CC-AFD33D31BC72}" srcId="{FEF29B18-5982-43E8-8E5F-CB2EF75ADBBC}" destId="{ED04EB16-793A-4FE3-A62B-D0519654A75F}" srcOrd="0" destOrd="0" parTransId="{7A2BA491-6F5C-492A-8BBF-14A12061D576}" sibTransId="{2055DCD8-1376-42C9-A445-22ECE8F96FE0}"/>
    <dgm:cxn modelId="{0BBE246E-76F5-4276-8D92-1B6AC837FD3D}" type="presOf" srcId="{96922642-69C4-4613-8128-7E534021A9D2}" destId="{FB2D3078-7364-4F79-9FE6-81860CB66F83}" srcOrd="1" destOrd="0" presId="urn:microsoft.com/office/officeart/2005/8/layout/radial5"/>
    <dgm:cxn modelId="{62C21C75-81F2-40E1-9540-E8D99D7D29A4}" type="presOf" srcId="{FEF29B18-5982-43E8-8E5F-CB2EF75ADBBC}" destId="{068C1245-68A6-489D-8ADF-0F1E25496E80}" srcOrd="0" destOrd="0" presId="urn:microsoft.com/office/officeart/2005/8/layout/radial5"/>
    <dgm:cxn modelId="{12FAC456-BFBA-4F83-834E-3AC467B44BAE}" type="presOf" srcId="{C547F4CF-DA5E-4C5E-88FA-24BA9720E0BF}" destId="{C2EAF7BB-2B2B-490C-8974-3CF8A4F97544}" srcOrd="0" destOrd="0" presId="urn:microsoft.com/office/officeart/2005/8/layout/radial5"/>
    <dgm:cxn modelId="{0A08B980-1010-432D-A2C9-A73CFEFD5230}" type="presOf" srcId="{16D40D5A-21A2-4B17-80F7-3DBCE792BB21}" destId="{226B7B75-4B12-414E-90C9-2DD6E2EAB298}" srcOrd="0" destOrd="0" presId="urn:microsoft.com/office/officeart/2005/8/layout/radial5"/>
    <dgm:cxn modelId="{DA68D980-9590-470F-8D32-989F55BC2CF6}" type="presOf" srcId="{96922642-69C4-4613-8128-7E534021A9D2}" destId="{9AEB9253-974A-4A9F-A3E7-9A01222E99CC}" srcOrd="0" destOrd="0" presId="urn:microsoft.com/office/officeart/2005/8/layout/radial5"/>
    <dgm:cxn modelId="{93699991-88F1-4763-85B9-FBC1A97C5A9E}" type="presOf" srcId="{54E61F11-7422-4517-88E4-3CE110E199E1}" destId="{3CBADBE9-F940-473E-B538-6D517A0B2681}" srcOrd="0" destOrd="0" presId="urn:microsoft.com/office/officeart/2005/8/layout/radial5"/>
    <dgm:cxn modelId="{64528596-DF44-4397-A500-72F5F6C8EEE8}" type="presOf" srcId="{9B50C02E-6E7C-47A4-9F66-904D2DE9D231}" destId="{A50791F5-D334-4FA6-AD9B-F9639C169B23}" srcOrd="0" destOrd="0" presId="urn:microsoft.com/office/officeart/2005/8/layout/radial5"/>
    <dgm:cxn modelId="{C07E0C97-4EDE-4178-83B6-936A3FBA0F9C}" srcId="{9B50C02E-6E7C-47A4-9F66-904D2DE9D231}" destId="{FEF29B18-5982-43E8-8E5F-CB2EF75ADBBC}" srcOrd="0" destOrd="0" parTransId="{889D4450-7208-4AF4-A499-770CB07839D5}" sibTransId="{E69276BE-2833-4853-89BA-0A69F4C3E1B5}"/>
    <dgm:cxn modelId="{CE2F3CAE-BBE5-4578-B73A-5AED4D2DABC0}" type="presOf" srcId="{7A2BA491-6F5C-492A-8BBF-14A12061D576}" destId="{566298F9-A699-48BF-86CD-F29E06C8AE3D}" srcOrd="0" destOrd="0" presId="urn:microsoft.com/office/officeart/2005/8/layout/radial5"/>
    <dgm:cxn modelId="{68C0D8CD-BF0A-4126-A801-FC3A475CA154}" type="presOf" srcId="{ED04EB16-793A-4FE3-A62B-D0519654A75F}" destId="{F1591743-4F33-4CDC-880C-B5129FD26EF9}" srcOrd="0" destOrd="0" presId="urn:microsoft.com/office/officeart/2005/8/layout/radial5"/>
    <dgm:cxn modelId="{5C0193D1-735D-4C6E-A16E-1CC7980D487E}" type="presOf" srcId="{7A2BA491-6F5C-492A-8BBF-14A12061D576}" destId="{6ABCCA1D-E22C-4065-A254-9A3FC3A51484}" srcOrd="1" destOrd="0" presId="urn:microsoft.com/office/officeart/2005/8/layout/radial5"/>
    <dgm:cxn modelId="{1F39EAD4-E88C-47CA-8DE2-D6D2DDC036DB}" srcId="{FEF29B18-5982-43E8-8E5F-CB2EF75ADBBC}" destId="{54E61F11-7422-4517-88E4-3CE110E199E1}" srcOrd="2" destOrd="0" parTransId="{C547F4CF-DA5E-4C5E-88FA-24BA9720E0BF}" sibTransId="{28F7DB3C-5B75-46E4-ACAA-A46D049F2D67}"/>
    <dgm:cxn modelId="{AF3EEAE3-1FFD-4F0E-A97A-49EF0AC3FB84}" type="presOf" srcId="{C547F4CF-DA5E-4C5E-88FA-24BA9720E0BF}" destId="{9507A3E0-A934-4286-B584-BF6C9844E049}" srcOrd="1" destOrd="0" presId="urn:microsoft.com/office/officeart/2005/8/layout/radial5"/>
    <dgm:cxn modelId="{AB3E66FB-172E-46EF-897E-219D84B88CA5}" srcId="{FEF29B18-5982-43E8-8E5F-CB2EF75ADBBC}" destId="{16D40D5A-21A2-4B17-80F7-3DBCE792BB21}" srcOrd="1" destOrd="0" parTransId="{96922642-69C4-4613-8128-7E534021A9D2}" sibTransId="{3C5D3856-2E86-4AA2-97EA-3AC72800BF2A}"/>
    <dgm:cxn modelId="{B78300F5-4CEF-4450-B413-717022621BD0}" type="presParOf" srcId="{A50791F5-D334-4FA6-AD9B-F9639C169B23}" destId="{068C1245-68A6-489D-8ADF-0F1E25496E80}" srcOrd="0" destOrd="0" presId="urn:microsoft.com/office/officeart/2005/8/layout/radial5"/>
    <dgm:cxn modelId="{D7CBA90C-AE21-4304-9685-8DF58D86CD9F}" type="presParOf" srcId="{A50791F5-D334-4FA6-AD9B-F9639C169B23}" destId="{566298F9-A699-48BF-86CD-F29E06C8AE3D}" srcOrd="1" destOrd="0" presId="urn:microsoft.com/office/officeart/2005/8/layout/radial5"/>
    <dgm:cxn modelId="{C5194707-7165-447D-81A7-8B76135E6306}" type="presParOf" srcId="{566298F9-A699-48BF-86CD-F29E06C8AE3D}" destId="{6ABCCA1D-E22C-4065-A254-9A3FC3A51484}" srcOrd="0" destOrd="0" presId="urn:microsoft.com/office/officeart/2005/8/layout/radial5"/>
    <dgm:cxn modelId="{FE42BD55-521E-469E-91AC-D29D9F09ADD2}" type="presParOf" srcId="{A50791F5-D334-4FA6-AD9B-F9639C169B23}" destId="{F1591743-4F33-4CDC-880C-B5129FD26EF9}" srcOrd="2" destOrd="0" presId="urn:microsoft.com/office/officeart/2005/8/layout/radial5"/>
    <dgm:cxn modelId="{D086BE15-D6A5-4268-A581-3F175DF482AE}" type="presParOf" srcId="{A50791F5-D334-4FA6-AD9B-F9639C169B23}" destId="{9AEB9253-974A-4A9F-A3E7-9A01222E99CC}" srcOrd="3" destOrd="0" presId="urn:microsoft.com/office/officeart/2005/8/layout/radial5"/>
    <dgm:cxn modelId="{B0616CCF-E03F-4CF2-96C2-DD30FF53AD7B}" type="presParOf" srcId="{9AEB9253-974A-4A9F-A3E7-9A01222E99CC}" destId="{FB2D3078-7364-4F79-9FE6-81860CB66F83}" srcOrd="0" destOrd="0" presId="urn:microsoft.com/office/officeart/2005/8/layout/radial5"/>
    <dgm:cxn modelId="{FEBA120D-2511-47F6-9D95-42B98425E8BB}" type="presParOf" srcId="{A50791F5-D334-4FA6-AD9B-F9639C169B23}" destId="{226B7B75-4B12-414E-90C9-2DD6E2EAB298}" srcOrd="4" destOrd="0" presId="urn:microsoft.com/office/officeart/2005/8/layout/radial5"/>
    <dgm:cxn modelId="{449E4495-5314-416B-ACCA-BE94E3DCFA01}" type="presParOf" srcId="{A50791F5-D334-4FA6-AD9B-F9639C169B23}" destId="{C2EAF7BB-2B2B-490C-8974-3CF8A4F97544}" srcOrd="5" destOrd="0" presId="urn:microsoft.com/office/officeart/2005/8/layout/radial5"/>
    <dgm:cxn modelId="{0D4C75B1-0428-46F5-A78C-83D87F31A08E}" type="presParOf" srcId="{C2EAF7BB-2B2B-490C-8974-3CF8A4F97544}" destId="{9507A3E0-A934-4286-B584-BF6C9844E049}" srcOrd="0" destOrd="0" presId="urn:microsoft.com/office/officeart/2005/8/layout/radial5"/>
    <dgm:cxn modelId="{11BFA6D9-C7B8-4C2E-8568-E92AF7702291}" type="presParOf" srcId="{A50791F5-D334-4FA6-AD9B-F9639C169B23}" destId="{3CBADBE9-F940-473E-B538-6D517A0B268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99FAE-294B-478A-BC2D-7954C19DBF0E}">
      <dsp:nvSpPr>
        <dsp:cNvPr id="0" name=""/>
        <dsp:cNvSpPr/>
      </dsp:nvSpPr>
      <dsp:spPr>
        <a:xfrm>
          <a:off x="3864920" y="3145252"/>
          <a:ext cx="2328558" cy="23285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naturwissenschaftliche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Grundbildung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(</a:t>
          </a:r>
          <a:r>
            <a:rPr lang="de-DE" sz="1200" i="1" kern="1200" dirty="0"/>
            <a:t>Scientific </a:t>
          </a:r>
          <a:r>
            <a:rPr lang="de-DE" sz="1200" i="1" kern="1200" dirty="0" err="1"/>
            <a:t>Literacy</a:t>
          </a:r>
          <a:r>
            <a:rPr lang="de-DE" sz="1200" kern="1200" dirty="0"/>
            <a:t>)</a:t>
          </a:r>
        </a:p>
      </dsp:txBody>
      <dsp:txXfrm>
        <a:off x="4205929" y="3486261"/>
        <a:ext cx="1646540" cy="1646540"/>
      </dsp:txXfrm>
    </dsp:sp>
    <dsp:sp modelId="{0AAA6AF8-1EC2-4CCB-8A6E-F1657ECA6FA4}">
      <dsp:nvSpPr>
        <dsp:cNvPr id="0" name=""/>
        <dsp:cNvSpPr/>
      </dsp:nvSpPr>
      <dsp:spPr>
        <a:xfrm rot="10800000">
          <a:off x="1605749" y="3977712"/>
          <a:ext cx="2134916" cy="6636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EA3B4F-B9E3-4277-9EB2-C6EC2E038520}">
      <dsp:nvSpPr>
        <dsp:cNvPr id="0" name=""/>
        <dsp:cNvSpPr/>
      </dsp:nvSpPr>
      <dsp:spPr>
        <a:xfrm>
          <a:off x="499683" y="3424679"/>
          <a:ext cx="2212130" cy="176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naturwissenschaftliches Wissen erwerben</a:t>
          </a:r>
        </a:p>
      </dsp:txBody>
      <dsp:txXfrm>
        <a:off x="551516" y="3476512"/>
        <a:ext cx="2108464" cy="1666038"/>
      </dsp:txXfrm>
    </dsp:sp>
    <dsp:sp modelId="{8C0B7E22-C313-4FD6-8A66-6BB845CD2AA5}">
      <dsp:nvSpPr>
        <dsp:cNvPr id="0" name=""/>
        <dsp:cNvSpPr/>
      </dsp:nvSpPr>
      <dsp:spPr>
        <a:xfrm rot="13500000">
          <a:off x="2295803" y="2311774"/>
          <a:ext cx="2134916" cy="6636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BF1AF9-6521-48DA-BA98-780306FF1A11}">
      <dsp:nvSpPr>
        <dsp:cNvPr id="0" name=""/>
        <dsp:cNvSpPr/>
      </dsp:nvSpPr>
      <dsp:spPr>
        <a:xfrm>
          <a:off x="1502389" y="1003934"/>
          <a:ext cx="2212130" cy="176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naturwissenschaftliche Fragen erkennen</a:t>
          </a:r>
        </a:p>
      </dsp:txBody>
      <dsp:txXfrm>
        <a:off x="1554222" y="1055767"/>
        <a:ext cx="2108464" cy="1666038"/>
      </dsp:txXfrm>
    </dsp:sp>
    <dsp:sp modelId="{23B73A29-C5B3-445F-8121-0DDAD77965C1}">
      <dsp:nvSpPr>
        <dsp:cNvPr id="0" name=""/>
        <dsp:cNvSpPr/>
      </dsp:nvSpPr>
      <dsp:spPr>
        <a:xfrm rot="16200000">
          <a:off x="3961741" y="1621720"/>
          <a:ext cx="2134916" cy="6636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FA15DD-ACFD-4032-B0E8-FC8F44D61944}">
      <dsp:nvSpPr>
        <dsp:cNvPr id="0" name=""/>
        <dsp:cNvSpPr/>
      </dsp:nvSpPr>
      <dsp:spPr>
        <a:xfrm>
          <a:off x="3923134" y="1229"/>
          <a:ext cx="2212130" cy="176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naturwissenschaftliches Arbeiten (u.a. Experimente planen, durchführen und auswerten)</a:t>
          </a:r>
        </a:p>
      </dsp:txBody>
      <dsp:txXfrm>
        <a:off x="3974967" y="53062"/>
        <a:ext cx="2108464" cy="1666038"/>
      </dsp:txXfrm>
    </dsp:sp>
    <dsp:sp modelId="{8C165100-9A40-420C-AF29-0FE25683A9D6}">
      <dsp:nvSpPr>
        <dsp:cNvPr id="0" name=""/>
        <dsp:cNvSpPr/>
      </dsp:nvSpPr>
      <dsp:spPr>
        <a:xfrm rot="18900000">
          <a:off x="5627679" y="2311774"/>
          <a:ext cx="2134916" cy="6636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C2943F-B16B-4CFB-8A6F-77F17FA161FE}">
      <dsp:nvSpPr>
        <dsp:cNvPr id="0" name=""/>
        <dsp:cNvSpPr/>
      </dsp:nvSpPr>
      <dsp:spPr>
        <a:xfrm>
          <a:off x="6343879" y="1003934"/>
          <a:ext cx="2212130" cy="176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Schlussfolgerungen ziehen und begründete Entscheidungen treffen</a:t>
          </a:r>
        </a:p>
      </dsp:txBody>
      <dsp:txXfrm>
        <a:off x="6395712" y="1055767"/>
        <a:ext cx="2108464" cy="1666038"/>
      </dsp:txXfrm>
    </dsp:sp>
    <dsp:sp modelId="{F5CBDF11-A921-48BA-96B2-14C4366B0236}">
      <dsp:nvSpPr>
        <dsp:cNvPr id="0" name=""/>
        <dsp:cNvSpPr/>
      </dsp:nvSpPr>
      <dsp:spPr>
        <a:xfrm>
          <a:off x="6317733" y="3977712"/>
          <a:ext cx="2134916" cy="6636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F9A5CC-E808-4EE1-943B-0D27D28BCC47}">
      <dsp:nvSpPr>
        <dsp:cNvPr id="0" name=""/>
        <dsp:cNvSpPr/>
      </dsp:nvSpPr>
      <dsp:spPr>
        <a:xfrm>
          <a:off x="7346585" y="3424679"/>
          <a:ext cx="2212130" cy="1769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Selbstständiges Arbeiten und recherchieren</a:t>
          </a:r>
        </a:p>
      </dsp:txBody>
      <dsp:txXfrm>
        <a:off x="7398418" y="3476512"/>
        <a:ext cx="2108464" cy="1666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C1245-68A6-489D-8ADF-0F1E25496E80}">
      <dsp:nvSpPr>
        <dsp:cNvPr id="0" name=""/>
        <dsp:cNvSpPr/>
      </dsp:nvSpPr>
      <dsp:spPr>
        <a:xfrm>
          <a:off x="2235499" y="1128913"/>
          <a:ext cx="5581055" cy="1303957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/>
            <a:t>Naturwissenschaften</a:t>
          </a:r>
          <a:endParaRPr lang="de-DE" sz="2800" b="1" kern="1200" dirty="0"/>
        </a:p>
      </dsp:txBody>
      <dsp:txXfrm>
        <a:off x="3052826" y="1319873"/>
        <a:ext cx="3946401" cy="922037"/>
      </dsp:txXfrm>
    </dsp:sp>
    <dsp:sp modelId="{566298F9-A699-48BF-86CD-F29E06C8AE3D}">
      <dsp:nvSpPr>
        <dsp:cNvPr id="0" name=""/>
        <dsp:cNvSpPr/>
      </dsp:nvSpPr>
      <dsp:spPr>
        <a:xfrm rot="5399990">
          <a:off x="4915244" y="704492"/>
          <a:ext cx="221560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4948478" y="759927"/>
        <a:ext cx="155092" cy="266007"/>
      </dsp:txXfrm>
    </dsp:sp>
    <dsp:sp modelId="{F1591743-4F33-4CDC-880C-B5129FD26EF9}">
      <dsp:nvSpPr>
        <dsp:cNvPr id="0" name=""/>
        <dsp:cNvSpPr/>
      </dsp:nvSpPr>
      <dsp:spPr>
        <a:xfrm>
          <a:off x="3888848" y="101966"/>
          <a:ext cx="2274349" cy="608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Biologie/Chemie</a:t>
          </a:r>
        </a:p>
      </dsp:txBody>
      <dsp:txXfrm>
        <a:off x="4221919" y="191139"/>
        <a:ext cx="1608207" cy="430563"/>
      </dsp:txXfrm>
    </dsp:sp>
    <dsp:sp modelId="{9AEB9253-974A-4A9F-A3E7-9A01222E99CC}">
      <dsp:nvSpPr>
        <dsp:cNvPr id="0" name=""/>
        <dsp:cNvSpPr/>
      </dsp:nvSpPr>
      <dsp:spPr>
        <a:xfrm rot="2402403">
          <a:off x="7327234" y="2218500"/>
          <a:ext cx="676172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7342822" y="2264387"/>
        <a:ext cx="543169" cy="266007"/>
      </dsp:txXfrm>
    </dsp:sp>
    <dsp:sp modelId="{226B7B75-4B12-414E-90C9-2DD6E2EAB298}">
      <dsp:nvSpPr>
        <dsp:cNvPr id="0" name=""/>
        <dsp:cNvSpPr/>
      </dsp:nvSpPr>
      <dsp:spPr>
        <a:xfrm>
          <a:off x="7228912" y="2618113"/>
          <a:ext cx="2736302" cy="1303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… Grundlage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vielfältiger MINT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Berufe</a:t>
          </a:r>
        </a:p>
      </dsp:txBody>
      <dsp:txXfrm>
        <a:off x="7629634" y="2809073"/>
        <a:ext cx="1934858" cy="922037"/>
      </dsp:txXfrm>
    </dsp:sp>
    <dsp:sp modelId="{C2EAF7BB-2B2B-490C-8974-3CF8A4F97544}">
      <dsp:nvSpPr>
        <dsp:cNvPr id="0" name=""/>
        <dsp:cNvSpPr/>
      </dsp:nvSpPr>
      <dsp:spPr>
        <a:xfrm rot="7896131">
          <a:off x="1811886" y="2151056"/>
          <a:ext cx="690024" cy="4433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1922541" y="2189997"/>
        <a:ext cx="557021" cy="266007"/>
      </dsp:txXfrm>
    </dsp:sp>
    <dsp:sp modelId="{3CBADBE9-F940-473E-B538-6D517A0B2681}">
      <dsp:nvSpPr>
        <dsp:cNvPr id="0" name=""/>
        <dsp:cNvSpPr/>
      </dsp:nvSpPr>
      <dsp:spPr>
        <a:xfrm>
          <a:off x="53421" y="2617020"/>
          <a:ext cx="2721124" cy="1303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... gerade Biologie als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beliebtes Fach i. d.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Oberstufe</a:t>
          </a:r>
        </a:p>
      </dsp:txBody>
      <dsp:txXfrm>
        <a:off x="451920" y="2807980"/>
        <a:ext cx="1924126" cy="922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37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0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77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60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12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87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88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95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4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505B581-1756-4A5A-96D2-8CFAD2745E0A}" type="datetimeFigureOut">
              <a:rPr lang="de-DE" smtClean="0"/>
              <a:t>23.04.2022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DDAE5CE5-85F5-4824-961C-AC1867F4ED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578BB25B-4DBD-4E4F-B100-10994DEA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7E7D9064-D7BB-499C-8F3F-85A7D3672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3A31763C-2356-4307-A8D0-248B51CE2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68320A-08A8-47F9-87A0-B3D41730F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de-DE" sz="3800"/>
              <a:t>Kurswahlen Wahlpflichtbereich II</a:t>
            </a:r>
            <a:br>
              <a:rPr lang="de-DE" sz="3800"/>
            </a:br>
            <a:r>
              <a:rPr lang="de-DE" sz="3800"/>
              <a:t>Differenzierungskurs Biochemie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4F2380-948F-4D21-9288-E5813D270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490" y="4790198"/>
            <a:ext cx="6080030" cy="687058"/>
          </a:xfrm>
        </p:spPr>
        <p:txBody>
          <a:bodyPr>
            <a:normAutofit/>
          </a:bodyPr>
          <a:lstStyle/>
          <a:p>
            <a:r>
              <a:rPr lang="de-DE" sz="1600"/>
              <a:t>Städtisches Gymnasium </a:t>
            </a:r>
          </a:p>
          <a:p>
            <a:r>
              <a:rPr lang="de-DE" sz="1600"/>
              <a:t>Stand: 2021/22</a:t>
            </a:r>
          </a:p>
          <a:p>
            <a:endParaRPr lang="de-DE" sz="1600"/>
          </a:p>
        </p:txBody>
      </p:sp>
      <p:pic>
        <p:nvPicPr>
          <p:cNvPr id="4" name="Picture 9" descr="teuto2">
            <a:extLst>
              <a:ext uri="{FF2B5EF4-FFF2-40B4-BE49-F238E27FC236}">
                <a16:creationId xmlns:a16="http://schemas.microsoft.com/office/drawing/2014/main" id="{62EFD586-BB34-4E29-85A9-7C8D9DF8D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r="23921" b="-2"/>
          <a:stretch/>
        </p:blipFill>
        <p:spPr bwMode="auto">
          <a:xfrm>
            <a:off x="918124" y="1111504"/>
            <a:ext cx="3723212" cy="45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3F5464F3-A9F2-4B5F-8202-B10B70432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EC79E9A4-961E-4C91-81D3-C635EBF97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2D8AC53A-96F9-4B3F-9E17-0F9FAAC27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55D97F20-0E0D-41EB-B87E-ADD535E85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8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211D972-B7CA-42AA-9FC6-0DC03C1A1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5" descr="sv">
            <a:extLst>
              <a:ext uri="{FF2B5EF4-FFF2-40B4-BE49-F238E27FC236}">
                <a16:creationId xmlns:a16="http://schemas.microsoft.com/office/drawing/2014/main" id="{759CAC70-9DBE-4579-A873-B9C3E0EB9237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20642" r="3028" b="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2D4C4BF-D625-406D-9528-001C8CE3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47C847-67AE-4F52-84DB-7CA28F55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Bis bald in der </a:t>
            </a:r>
            <a:r>
              <a:rPr lang="en-US" sz="4600" kern="1200" cap="none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Biochemie</a:t>
            </a:r>
            <a:r>
              <a:rPr lang="en-US" sz="46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!</a:t>
            </a:r>
            <a:br>
              <a:rPr lang="en-US" sz="46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4600" kern="1200" cap="none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Wir</a:t>
            </a:r>
            <a:r>
              <a:rPr lang="en-US" sz="46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600" kern="1200" cap="none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freuen</a:t>
            </a:r>
            <a:r>
              <a:rPr lang="en-US" sz="46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4600" kern="1200" cap="none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uns</a:t>
            </a:r>
            <a:r>
              <a:rPr lang="en-US" sz="46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auf </a:t>
            </a:r>
            <a:r>
              <a:rPr lang="en-US" sz="4600" kern="1200" cap="none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euch</a:t>
            </a:r>
            <a:r>
              <a:rPr lang="en-US" sz="4600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D08A22F-908A-4ED6-81B3-4B424F2F5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en-US" sz="2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8BB70-4256-4514-BA1C-E72F3183F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1218D88-B948-435E-A82D-93BE5F098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31">
              <a:extLst>
                <a:ext uri="{FF2B5EF4-FFF2-40B4-BE49-F238E27FC236}">
                  <a16:creationId xmlns:a16="http://schemas.microsoft.com/office/drawing/2014/main" id="{A8EAC300-6464-49C0-8F29-B68528304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8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63D3C1-F8FA-428D-9B69-2C775428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/>
              <a:t>Inhaltsverzeichnis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9B6556-0C19-403D-B252-3C9CBA56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DE" dirty="0"/>
              <a:t>Biochemie ist…</a:t>
            </a:r>
          </a:p>
          <a:p>
            <a:r>
              <a:rPr lang="de-DE" b="0" i="0" u="none" strike="noStrike" baseline="0" dirty="0"/>
              <a:t>Womit beschäftigt sich die Biochemie? </a:t>
            </a:r>
          </a:p>
          <a:p>
            <a:r>
              <a:rPr lang="de-DE" b="0" i="0" u="none" strike="noStrike" baseline="0" dirty="0"/>
              <a:t>Was steht im Vordergrund?</a:t>
            </a:r>
          </a:p>
          <a:p>
            <a:r>
              <a:rPr lang="de-DE" b="0" i="0" u="none" strike="noStrike" baseline="0" dirty="0"/>
              <a:t>Themen der Jahrgangsstufe 9</a:t>
            </a:r>
          </a:p>
          <a:p>
            <a:r>
              <a:rPr lang="de-DE" b="0" i="0" u="none" strike="noStrike" baseline="0" dirty="0"/>
              <a:t>Themen der Jahrgangsstufe 10</a:t>
            </a:r>
          </a:p>
          <a:p>
            <a:r>
              <a:rPr lang="de-DE" b="0" i="0" u="none" strike="noStrike" baseline="0" dirty="0"/>
              <a:t>Du solltest Biochemie wählen, wenn…</a:t>
            </a:r>
          </a:p>
          <a:p>
            <a:r>
              <a:rPr lang="de-DE" b="0" i="0" u="none" strike="noStrike" baseline="0" dirty="0"/>
              <a:t>Biochemie ist zukunftsweisend, weil…</a:t>
            </a:r>
          </a:p>
        </p:txBody>
      </p:sp>
      <p:sp>
        <p:nvSpPr>
          <p:cNvPr id="19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2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2FD8FAA-071A-43B3-83FC-CFD6CCE4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dirty="0"/>
              <a:t>Biochemie ist…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4E27024-48A6-404B-B749-3EAB215A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DE" sz="4000" dirty="0"/>
              <a:t>vielfältig</a:t>
            </a:r>
          </a:p>
          <a:p>
            <a:endParaRPr lang="de-DE" sz="4000" dirty="0"/>
          </a:p>
          <a:p>
            <a:r>
              <a:rPr lang="de-DE" sz="4000" dirty="0"/>
              <a:t>lebensnah</a:t>
            </a:r>
          </a:p>
          <a:p>
            <a:endParaRPr lang="de-DE" sz="4000" dirty="0"/>
          </a:p>
          <a:p>
            <a:r>
              <a:rPr lang="de-DE" sz="4000" dirty="0"/>
              <a:t>zukunftsweisend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5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569BF-1FFE-4B12-922F-3ED8EADE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6065"/>
            <a:ext cx="10058400" cy="761053"/>
          </a:xfrm>
        </p:spPr>
        <p:txBody>
          <a:bodyPr>
            <a:normAutofit/>
          </a:bodyPr>
          <a:lstStyle/>
          <a:p>
            <a:r>
              <a:rPr lang="de-DE"/>
              <a:t>Was steht im Vordergrund?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37B36D7-3E0F-460D-9CEB-3D71AF914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974449"/>
              </p:ext>
            </p:extLst>
          </p:nvPr>
        </p:nvGraphicFramePr>
        <p:xfrm>
          <a:off x="1069975" y="1062067"/>
          <a:ext cx="10058400" cy="5475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47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03B70A-0C4B-46D3-8AD7-7E6295F9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dirty="0"/>
              <a:t>Womit beschäftigt sich Biochemie?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523D64-C814-495F-8383-A034C8631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DE" sz="2400" b="0" i="0" u="none" strike="noStrike" baseline="0" dirty="0"/>
              <a:t>In den Fächern „Biologie“ und „Chemie“ erfolgt der Unterricht gemäß der vorgegebenen Kernlehrplänen.</a:t>
            </a:r>
          </a:p>
          <a:p>
            <a:r>
              <a:rPr lang="de-DE" sz="2400" b="0" i="0" u="none" strike="noStrike" baseline="0" dirty="0"/>
              <a:t>Der Differenzierungskurs „Biochemie“ bietet die Möglichkeit Themen außerhalb der Vorgaben zu behandeln.</a:t>
            </a:r>
          </a:p>
          <a:p>
            <a:r>
              <a:rPr lang="de-DE" sz="2400" b="0" i="0" u="none" strike="noStrike" baseline="0" dirty="0"/>
              <a:t>Überschneidungen mit Unterrichtsinhalten der Fächer Biologie und Chemie sind unvermeidlich und gewollt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b="0" i="0" u="none" strike="noStrike" baseline="0" dirty="0"/>
              <a:t>vernetztes Lernen</a:t>
            </a:r>
          </a:p>
          <a:p>
            <a:r>
              <a:rPr lang="de-DE" sz="2400" b="0" i="0" u="none" strike="noStrike" baseline="0" dirty="0"/>
              <a:t>fächerübergreifendes Lernen kann stärker betont werden</a:t>
            </a:r>
          </a:p>
          <a:p>
            <a:r>
              <a:rPr lang="de-DE" sz="2400" b="0" i="0" u="none" strike="noStrike" baseline="0" dirty="0"/>
              <a:t>deutlich größere Freiräume für </a:t>
            </a:r>
            <a:r>
              <a:rPr lang="de-DE" sz="2400" b="1" i="0" u="none" strike="noStrike" baseline="0" dirty="0"/>
              <a:t>Experimente </a:t>
            </a:r>
            <a:r>
              <a:rPr lang="de-DE" sz="2400" b="0" i="0" u="none" strike="noStrike" baseline="0" dirty="0"/>
              <a:t>und </a:t>
            </a:r>
            <a:r>
              <a:rPr lang="de-DE" sz="2400" b="1" i="0" u="none" strike="noStrike" baseline="0" dirty="0"/>
              <a:t>praktisches Arbeiten </a:t>
            </a:r>
            <a:r>
              <a:rPr lang="de-DE" sz="2400" b="0" i="0" u="none" strike="noStrike" baseline="0" dirty="0"/>
              <a:t>sind vorhanden!</a:t>
            </a:r>
          </a:p>
          <a:p>
            <a:endParaRPr lang="de-D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C18A65-053B-4A07-B002-B742CB45E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dirty="0"/>
              <a:t>Du solltest Biochemie wählen, wenn…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30EA94-9AFF-4CB1-B868-378262D6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dich für die Naturwissenschaften interessierst.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dich gerne mit naturwissenschaftlichen Fragestellungen und den naturwissenschaftlichen Arbeitsweisen (Beobachten, Experimentieren, Arbeiten mit Modellen) beschäftigst.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dirty="0"/>
              <a:t>du Interesse am vernetzten und kritischen Denken hast.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b="0" i="0" u="none" strike="noStrike" baseline="0" dirty="0"/>
              <a:t>du bereit bist, dich mit naturwissenschaftlichen Themen/ Problemen näher und intensiv auseinander zu setzen und gewillt bist hierzu Lösungen zu finden.</a:t>
            </a:r>
            <a:r>
              <a:rPr lang="de-DE" sz="2400" dirty="0"/>
              <a:t> </a:t>
            </a:r>
          </a:p>
          <a:p>
            <a:pPr>
              <a:buFont typeface="Arial" panose="020B0604020202020204" pitchFamily="34" charset="0"/>
              <a:buChar char="…"/>
            </a:pPr>
            <a:r>
              <a:rPr lang="de-DE" sz="2400" dirty="0"/>
              <a:t>d</a:t>
            </a:r>
            <a:r>
              <a:rPr lang="de-DE" sz="2400" b="0" i="0" u="none" strike="noStrike" baseline="0" dirty="0"/>
              <a:t>u bereit bist an naturwissenschaftlichen Wettbewerben teilzunehmen. </a:t>
            </a:r>
          </a:p>
          <a:p>
            <a:endParaRPr lang="de-D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290305-AEE4-4630-91AD-72DD45E3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sz="3400" dirty="0"/>
              <a:t>Themen der Jahrgangsstufe 9 </a:t>
            </a:r>
            <a:br>
              <a:rPr lang="de-DE" sz="3400" dirty="0"/>
            </a:br>
            <a:r>
              <a:rPr lang="de-DE" sz="3400" dirty="0">
                <a:effectLst/>
                <a:ea typeface="Times New Roman" panose="02020603050405020304" pitchFamily="18" charset="0"/>
              </a:rPr>
              <a:t>Klima im Wandel: Nicht nur am Freitag ans Klima denken</a:t>
            </a:r>
            <a:endParaRPr lang="de-DE" sz="3400" dirty="0"/>
          </a:p>
        </p:txBody>
      </p:sp>
      <p:pic>
        <p:nvPicPr>
          <p:cNvPr id="10" name="Grafik 9" descr="Ein Bild, das draußen enthält.&#10;&#10;Automatisch generierte Beschreibung">
            <a:extLst>
              <a:ext uri="{FF2B5EF4-FFF2-40B4-BE49-F238E27FC236}">
                <a16:creationId xmlns:a16="http://schemas.microsoft.com/office/drawing/2014/main" id="{5C927464-A2A6-427D-9EC0-F76D64EC2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00" y="2231735"/>
            <a:ext cx="8926286" cy="4463143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42BA8CCB-8CD8-476B-B42E-E5BB8ECB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9" y="3938045"/>
            <a:ext cx="3790033" cy="28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DB6D58-77F1-461A-AD04-4261F427C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de-DE" altLang="de-DE" sz="2400" b="0" dirty="0"/>
              <a:t>Folgen extremen Wetters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Warm und kalt - wie fühle ich das?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Einfluss der Temperatur auf Tiere und Pflanzen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Löslichkeit verschiedener Stoffe im Wasser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Fischsterben im Aasee</a:t>
            </a:r>
          </a:p>
          <a:p>
            <a:pPr eaLnBrk="1" hangingPunct="1">
              <a:buFontTx/>
              <a:buChar char="•"/>
            </a:pPr>
            <a:r>
              <a:rPr lang="en-GB" altLang="de-DE" sz="2400" b="0" dirty="0" err="1"/>
              <a:t>Untersuchung</a:t>
            </a:r>
            <a:r>
              <a:rPr lang="en-GB" altLang="de-DE" sz="2400" b="0" dirty="0"/>
              <a:t> an der </a:t>
            </a:r>
            <a:r>
              <a:rPr lang="en-GB" altLang="de-DE" sz="2400" b="0" dirty="0" err="1"/>
              <a:t>Seseke</a:t>
            </a:r>
            <a:r>
              <a:rPr lang="en-GB" altLang="de-DE" sz="2400" b="0" dirty="0"/>
              <a:t>: </a:t>
            </a:r>
            <a:r>
              <a:rPr lang="en-GB" altLang="de-DE" sz="2400" b="0" dirty="0" err="1"/>
              <a:t>chemische</a:t>
            </a:r>
            <a:r>
              <a:rPr lang="en-GB" altLang="de-DE" sz="2400" b="0" dirty="0"/>
              <a:t>, </a:t>
            </a:r>
            <a:r>
              <a:rPr lang="en-GB" altLang="de-DE" sz="2400" b="0" dirty="0" err="1"/>
              <a:t>physikalische</a:t>
            </a:r>
            <a:r>
              <a:rPr lang="en-GB" altLang="de-DE" sz="2400" b="0" dirty="0"/>
              <a:t> und</a:t>
            </a:r>
            <a:r>
              <a:rPr lang="de-DE" altLang="de-DE" sz="2400" b="0" dirty="0"/>
              <a:t> biologische Parameter</a:t>
            </a:r>
          </a:p>
          <a:p>
            <a:pPr eaLnBrk="1" hangingPunct="1">
              <a:buFontTx/>
              <a:buChar char="•"/>
            </a:pPr>
            <a:r>
              <a:rPr lang="de-DE" altLang="de-DE" sz="2400" b="0" dirty="0"/>
              <a:t>Ursachen des Klimawandels </a:t>
            </a:r>
            <a:r>
              <a:rPr lang="de-DE" altLang="de-DE" sz="2400" dirty="0"/>
              <a:t> </a:t>
            </a:r>
          </a:p>
          <a:p>
            <a:endParaRPr lang="de-DE" dirty="0"/>
          </a:p>
        </p:txBody>
      </p:sp>
      <p:pic>
        <p:nvPicPr>
          <p:cNvPr id="14" name="Picture 10" descr="Aasee Fischsterben Freitag">
            <a:extLst>
              <a:ext uri="{FF2B5EF4-FFF2-40B4-BE49-F238E27FC236}">
                <a16:creationId xmlns:a16="http://schemas.microsoft.com/office/drawing/2014/main" id="{AE587391-C2E7-4A48-9C91-79C40785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13" y="2598049"/>
            <a:ext cx="639921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Gewässeruntersuchung">
            <a:extLst>
              <a:ext uri="{FF2B5EF4-FFF2-40B4-BE49-F238E27FC236}">
                <a16:creationId xmlns:a16="http://schemas.microsoft.com/office/drawing/2014/main" id="{E24EE525-F35E-45A9-9911-BAE71BE2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69" y="218845"/>
            <a:ext cx="59388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1" descr="loewenzahn">
            <a:extLst>
              <a:ext uri="{FF2B5EF4-FFF2-40B4-BE49-F238E27FC236}">
                <a16:creationId xmlns:a16="http://schemas.microsoft.com/office/drawing/2014/main" id="{BE7DF6B5-27DA-4C44-BD55-782FB457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814" y="3872987"/>
            <a:ext cx="4177051" cy="278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5A6C4A-DBB4-40AF-8BB1-3D040CDD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DE" sz="3400"/>
              <a:t>Themen der Jahrgangsstufe 10 </a:t>
            </a:r>
            <a:br>
              <a:rPr lang="de-DE" sz="3400"/>
            </a:br>
            <a:r>
              <a:rPr lang="de-DE" sz="3400">
                <a:effectLst/>
                <a:ea typeface="Times New Roman" panose="02020603050405020304" pitchFamily="18" charset="0"/>
              </a:rPr>
              <a:t>Fette – Naturstoffe und ihre Verwendung</a:t>
            </a:r>
            <a:endParaRPr lang="de-DE" sz="3400"/>
          </a:p>
        </p:txBody>
      </p:sp>
      <p:pic>
        <p:nvPicPr>
          <p:cNvPr id="13" name="Picture 7" descr="schokoladenmuseumLVR">
            <a:extLst>
              <a:ext uri="{FF2B5EF4-FFF2-40B4-BE49-F238E27FC236}">
                <a16:creationId xmlns:a16="http://schemas.microsoft.com/office/drawing/2014/main" id="{85C21FA1-2708-4857-BD13-5CA6D9D2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9" y="2832129"/>
            <a:ext cx="5917850" cy="39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6D46F6-04CE-4AD6-A878-DA80920F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ja-JP" sz="3200" dirty="0">
                <a:ea typeface="ＭＳ Ｐゴシック" panose="020B0600070205080204" pitchFamily="34" charset="-128"/>
              </a:rPr>
              <a:t>Woraus besteht Schokolade?</a:t>
            </a:r>
          </a:p>
          <a:p>
            <a:pPr eaLnBrk="1" hangingPunct="1"/>
            <a:r>
              <a:rPr lang="de-DE" altLang="de-DE" sz="3200" dirty="0"/>
              <a:t>Fette – Eigenschaften und Bedeutung für Lebewesen</a:t>
            </a:r>
          </a:p>
          <a:p>
            <a:pPr eaLnBrk="1" hangingPunct="1"/>
            <a:r>
              <a:rPr lang="de-DE" altLang="de-DE" sz="3200" dirty="0"/>
              <a:t>Von der Pflanze zum Öl</a:t>
            </a:r>
          </a:p>
          <a:p>
            <a:pPr eaLnBrk="1" hangingPunct="1"/>
            <a:r>
              <a:rPr lang="de-DE" altLang="de-DE" sz="3200" dirty="0"/>
              <a:t>Butter- und Margarineherstellung</a:t>
            </a:r>
          </a:p>
          <a:p>
            <a:pPr eaLnBrk="1" hangingPunct="1"/>
            <a:r>
              <a:rPr lang="de-DE" altLang="de-DE" sz="3200" dirty="0"/>
              <a:t>Vom Öl zur Seife</a:t>
            </a:r>
          </a:p>
          <a:p>
            <a:pPr eaLnBrk="1" hangingPunct="1"/>
            <a:r>
              <a:rPr lang="de-DE" altLang="ja-JP" sz="3200" dirty="0">
                <a:ea typeface="ＭＳ Ｐゴシック" panose="020B0600070205080204" pitchFamily="34" charset="-128"/>
              </a:rPr>
              <a:t>Wie wäscht Seife?</a:t>
            </a:r>
            <a:endParaRPr lang="de-DE" altLang="de-DE" sz="3200" dirty="0"/>
          </a:p>
          <a:p>
            <a:endParaRPr lang="de-D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6" descr="Schokolade">
            <a:extLst>
              <a:ext uri="{FF2B5EF4-FFF2-40B4-BE49-F238E27FC236}">
                <a16:creationId xmlns:a16="http://schemas.microsoft.com/office/drawing/2014/main" id="{BCDA1F9F-1A94-4BCE-964A-B566E011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31" y="3413644"/>
            <a:ext cx="500538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So-Öl">
            <a:extLst>
              <a:ext uri="{FF2B5EF4-FFF2-40B4-BE49-F238E27FC236}">
                <a16:creationId xmlns:a16="http://schemas.microsoft.com/office/drawing/2014/main" id="{7266816C-A990-4546-B7DB-A08DF204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51" y="2248231"/>
            <a:ext cx="1209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Butter">
            <a:extLst>
              <a:ext uri="{FF2B5EF4-FFF2-40B4-BE49-F238E27FC236}">
                <a16:creationId xmlns:a16="http://schemas.microsoft.com/office/drawing/2014/main" id="{0234C1F6-75B8-4BAB-BF53-73C005E07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98" y="1125557"/>
            <a:ext cx="5106987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877E073F-AC45-4B3B-9E58-E441E5F1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27" y="4607980"/>
            <a:ext cx="3842160" cy="215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38F8F-117F-4ABF-9B44-58830B63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Biochemie ist zukunftsweisend, weil…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7D8F416-415C-45DF-82EC-FE5B65F17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421299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83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Holzart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374</Words>
  <Application>Microsoft Office PowerPoint</Application>
  <PresentationFormat>Breitbild</PresentationFormat>
  <Paragraphs>63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Rockwell Extra Bold</vt:lpstr>
      <vt:lpstr>Wingdings</vt:lpstr>
      <vt:lpstr>Holzart</vt:lpstr>
      <vt:lpstr>Kurswahlen Wahlpflichtbereich II Differenzierungskurs Biochemie</vt:lpstr>
      <vt:lpstr>Inhaltsverzeichnis</vt:lpstr>
      <vt:lpstr>Biochemie ist…</vt:lpstr>
      <vt:lpstr>Was steht im Vordergrund?</vt:lpstr>
      <vt:lpstr>Womit beschäftigt sich Biochemie?</vt:lpstr>
      <vt:lpstr>Du solltest Biochemie wählen, wenn… </vt:lpstr>
      <vt:lpstr>Themen der Jahrgangsstufe 9  Klima im Wandel: Nicht nur am Freitag ans Klima denken</vt:lpstr>
      <vt:lpstr>Themen der Jahrgangsstufe 10  Fette – Naturstoffe und ihre Verwendung</vt:lpstr>
      <vt:lpstr>Biochemie ist zukunftsweisend, weil…</vt:lpstr>
      <vt:lpstr>Bis bald in der Biochemie! Wir freuen uns auf euch!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Kurswahlen Wahlpflichtbereich II Differenzierungskurs Biochemie</dc:title>
  <dc:creator>Jasmin Löchter</dc:creator>
  <cp:lastModifiedBy>Jasmin Löchter</cp:lastModifiedBy>
  <cp:revision>7</cp:revision>
  <dcterms:created xsi:type="dcterms:W3CDTF">2022-04-23T08:43:56Z</dcterms:created>
  <dcterms:modified xsi:type="dcterms:W3CDTF">2022-04-23T09:55:04Z</dcterms:modified>
</cp:coreProperties>
</file>