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30"/>
  </p:notesMasterIdLst>
  <p:handoutMasterIdLst>
    <p:handoutMasterId r:id="rId31"/>
  </p:handoutMasterIdLst>
  <p:sldIdLst>
    <p:sldId id="286" r:id="rId2"/>
    <p:sldId id="371" r:id="rId3"/>
    <p:sldId id="335" r:id="rId4"/>
    <p:sldId id="288" r:id="rId5"/>
    <p:sldId id="365" r:id="rId6"/>
    <p:sldId id="370" r:id="rId7"/>
    <p:sldId id="336" r:id="rId8"/>
    <p:sldId id="287" r:id="rId9"/>
    <p:sldId id="368" r:id="rId10"/>
    <p:sldId id="369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42" r:id="rId19"/>
    <p:sldId id="351" r:id="rId20"/>
    <p:sldId id="352" r:id="rId21"/>
    <p:sldId id="353" r:id="rId22"/>
    <p:sldId id="367" r:id="rId23"/>
    <p:sldId id="366" r:id="rId24"/>
    <p:sldId id="354" r:id="rId25"/>
    <p:sldId id="355" r:id="rId26"/>
    <p:sldId id="356" r:id="rId27"/>
    <p:sldId id="372" r:id="rId28"/>
    <p:sldId id="373" r:id="rId29"/>
  </p:sldIdLst>
  <p:sldSz cx="9144000" cy="6858000" type="screen4x3"/>
  <p:notesSz cx="10021888" cy="68897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CC"/>
    <a:srgbClr val="FF3399"/>
    <a:srgbClr val="DDDDDD"/>
    <a:srgbClr val="FF0000"/>
    <a:srgbClr val="FF0066"/>
    <a:srgbClr val="FF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94649" autoAdjust="0"/>
  </p:normalViewPr>
  <p:slideViewPr>
    <p:cSldViewPr>
      <p:cViewPr varScale="1">
        <p:scale>
          <a:sx n="93" d="100"/>
          <a:sy n="93" d="100"/>
        </p:scale>
        <p:origin x="123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6ADF92F3-FE1F-4330-9BAF-8C229DC5D2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49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37ED1238-EF30-4849-9B51-C574507571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5313" y="0"/>
            <a:ext cx="434498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7508" name="Rectangle 4">
            <a:extLst>
              <a:ext uri="{FF2B5EF4-FFF2-40B4-BE49-F238E27FC236}">
                <a16:creationId xmlns:a16="http://schemas.microsoft.com/office/drawing/2014/main" id="{F960A162-3C2C-43C4-97A4-1F0281BA337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43675"/>
            <a:ext cx="43449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7509" name="Rectangle 5">
            <a:extLst>
              <a:ext uri="{FF2B5EF4-FFF2-40B4-BE49-F238E27FC236}">
                <a16:creationId xmlns:a16="http://schemas.microsoft.com/office/drawing/2014/main" id="{69D2A470-7217-4415-B352-F06C062818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5313" y="6543675"/>
            <a:ext cx="434498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E958B824-E02C-428D-863B-022FD74181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4DCAD1B2-542F-44EA-86DF-2053F8831A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49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D5823ECF-E598-4424-A63F-AA83990041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75313" y="0"/>
            <a:ext cx="434498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13AA026-8B7C-4A57-B383-BD45BC84F3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9300" y="515938"/>
            <a:ext cx="3443288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6917" name="Rectangle 5">
            <a:extLst>
              <a:ext uri="{FF2B5EF4-FFF2-40B4-BE49-F238E27FC236}">
                <a16:creationId xmlns:a16="http://schemas.microsoft.com/office/drawing/2014/main" id="{6045D7C1-339B-4CF7-8296-9F878B568C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713" y="3273425"/>
            <a:ext cx="8018462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6918" name="Rectangle 6">
            <a:extLst>
              <a:ext uri="{FF2B5EF4-FFF2-40B4-BE49-F238E27FC236}">
                <a16:creationId xmlns:a16="http://schemas.microsoft.com/office/drawing/2014/main" id="{898E0501-57A7-485E-9B82-329B400B16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3675"/>
            <a:ext cx="43449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6919" name="Rectangle 7">
            <a:extLst>
              <a:ext uri="{FF2B5EF4-FFF2-40B4-BE49-F238E27FC236}">
                <a16:creationId xmlns:a16="http://schemas.microsoft.com/office/drawing/2014/main" id="{356C0D82-60ED-4089-B03D-C1AB051B4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5313" y="6543675"/>
            <a:ext cx="434498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276D0E86-4685-43A9-9DE0-491CDE2518E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8FAA8B1-B9C3-471A-ACD4-EC6A3045B5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C0B376-B237-4E76-A951-934979ECABB9}" type="slidenum">
              <a:rPr lang="de-DE" altLang="de-DE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0CD6AF3-2F3D-4C31-B385-2F2A7E430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8DB671EA-B56D-42AE-96B5-6A0AB0276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6675" y="3273425"/>
            <a:ext cx="7348538" cy="3100388"/>
          </a:xfrm>
          <a:noFill/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bildplatzhalter 1">
            <a:extLst>
              <a:ext uri="{FF2B5EF4-FFF2-40B4-BE49-F238E27FC236}">
                <a16:creationId xmlns:a16="http://schemas.microsoft.com/office/drawing/2014/main" id="{63EACC34-1308-4E56-9DBE-0170FF782C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izenplatzhalter 2">
            <a:extLst>
              <a:ext uri="{FF2B5EF4-FFF2-40B4-BE49-F238E27FC236}">
                <a16:creationId xmlns:a16="http://schemas.microsoft.com/office/drawing/2014/main" id="{9155A475-D89C-4DA3-96E0-36F3BC6ED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4580" name="Foliennummernplatzhalter 3">
            <a:extLst>
              <a:ext uri="{FF2B5EF4-FFF2-40B4-BE49-F238E27FC236}">
                <a16:creationId xmlns:a16="http://schemas.microsoft.com/office/drawing/2014/main" id="{0EF8E8E5-16D6-421B-955D-E5D8357B67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BBA807-B218-411F-BFDE-B9B4272A579E}" type="slidenum">
              <a:rPr lang="de-DE" altLang="de-DE">
                <a:latin typeface="Arial" panose="020B0604020202020204" pitchFamily="34" charset="0"/>
              </a:rPr>
              <a:pPr/>
              <a:t>10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>
            <a:extLst>
              <a:ext uri="{FF2B5EF4-FFF2-40B4-BE49-F238E27FC236}">
                <a16:creationId xmlns:a16="http://schemas.microsoft.com/office/drawing/2014/main" id="{1D08784D-7A17-466A-8692-74E530BE1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izenplatzhalter 2">
            <a:extLst>
              <a:ext uri="{FF2B5EF4-FFF2-40B4-BE49-F238E27FC236}">
                <a16:creationId xmlns:a16="http://schemas.microsoft.com/office/drawing/2014/main" id="{4F683636-8D5B-4166-BFCE-FD96C3EE3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6628" name="Foliennummernplatzhalter 3">
            <a:extLst>
              <a:ext uri="{FF2B5EF4-FFF2-40B4-BE49-F238E27FC236}">
                <a16:creationId xmlns:a16="http://schemas.microsoft.com/office/drawing/2014/main" id="{B9973416-FDF5-49D4-BB27-7E6EA47B1D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043C43-E333-4C5F-A706-8C43096BDCA5}" type="slidenum">
              <a:rPr lang="de-DE" altLang="de-DE">
                <a:latin typeface="Arial" panose="020B0604020202020204" pitchFamily="34" charset="0"/>
              </a:rPr>
              <a:pPr/>
              <a:t>11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>
            <a:extLst>
              <a:ext uri="{FF2B5EF4-FFF2-40B4-BE49-F238E27FC236}">
                <a16:creationId xmlns:a16="http://schemas.microsoft.com/office/drawing/2014/main" id="{DC8673BF-1677-461A-8680-B35D228031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izenplatzhalter 2">
            <a:extLst>
              <a:ext uri="{FF2B5EF4-FFF2-40B4-BE49-F238E27FC236}">
                <a16:creationId xmlns:a16="http://schemas.microsoft.com/office/drawing/2014/main" id="{F113E395-FBA1-47DB-B408-8C56FF087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8676" name="Foliennummernplatzhalter 3">
            <a:extLst>
              <a:ext uri="{FF2B5EF4-FFF2-40B4-BE49-F238E27FC236}">
                <a16:creationId xmlns:a16="http://schemas.microsoft.com/office/drawing/2014/main" id="{BD41B4C4-2CF0-4BC2-B1C5-29515F2DC8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3A5388-4ACA-46A0-8B00-F47A2EEC1E10}" type="slidenum">
              <a:rPr lang="de-DE" altLang="de-DE">
                <a:latin typeface="Arial" panose="020B0604020202020204" pitchFamily="34" charset="0"/>
              </a:rPr>
              <a:pPr/>
              <a:t>12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>
            <a:extLst>
              <a:ext uri="{FF2B5EF4-FFF2-40B4-BE49-F238E27FC236}">
                <a16:creationId xmlns:a16="http://schemas.microsoft.com/office/drawing/2014/main" id="{DDEEB294-370E-4825-9E85-6FE920B451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Notizenplatzhalter 2">
            <a:extLst>
              <a:ext uri="{FF2B5EF4-FFF2-40B4-BE49-F238E27FC236}">
                <a16:creationId xmlns:a16="http://schemas.microsoft.com/office/drawing/2014/main" id="{3566A25F-AC8E-4176-8996-1F1E06F8D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0724" name="Foliennummernplatzhalter 3">
            <a:extLst>
              <a:ext uri="{FF2B5EF4-FFF2-40B4-BE49-F238E27FC236}">
                <a16:creationId xmlns:a16="http://schemas.microsoft.com/office/drawing/2014/main" id="{359996C3-DC54-4710-9560-07860C1316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A4675A-A133-46F3-A1DF-5EF6BAD534D5}" type="slidenum">
              <a:rPr lang="de-DE" altLang="de-DE">
                <a:latin typeface="Arial" panose="020B0604020202020204" pitchFamily="34" charset="0"/>
              </a:rPr>
              <a:pPr/>
              <a:t>13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>
            <a:extLst>
              <a:ext uri="{FF2B5EF4-FFF2-40B4-BE49-F238E27FC236}">
                <a16:creationId xmlns:a16="http://schemas.microsoft.com/office/drawing/2014/main" id="{955A5DE6-E83D-4E1C-884C-C9FE81FF36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izenplatzhalter 2">
            <a:extLst>
              <a:ext uri="{FF2B5EF4-FFF2-40B4-BE49-F238E27FC236}">
                <a16:creationId xmlns:a16="http://schemas.microsoft.com/office/drawing/2014/main" id="{B32D9AFF-2A0E-4632-A8B1-21C0B4899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2772" name="Foliennummernplatzhalter 3">
            <a:extLst>
              <a:ext uri="{FF2B5EF4-FFF2-40B4-BE49-F238E27FC236}">
                <a16:creationId xmlns:a16="http://schemas.microsoft.com/office/drawing/2014/main" id="{366859CA-ABB8-4A19-B09D-35D0BD784C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28A345-E944-4E4A-8CFE-9257BEB20883}" type="slidenum">
              <a:rPr lang="de-DE" altLang="de-DE">
                <a:latin typeface="Arial" panose="020B0604020202020204" pitchFamily="34" charset="0"/>
              </a:rPr>
              <a:pPr/>
              <a:t>14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>
            <a:extLst>
              <a:ext uri="{FF2B5EF4-FFF2-40B4-BE49-F238E27FC236}">
                <a16:creationId xmlns:a16="http://schemas.microsoft.com/office/drawing/2014/main" id="{4433DFEC-D6D9-4176-8351-FA8979799E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>
            <a:extLst>
              <a:ext uri="{FF2B5EF4-FFF2-40B4-BE49-F238E27FC236}">
                <a16:creationId xmlns:a16="http://schemas.microsoft.com/office/drawing/2014/main" id="{0E042FCB-4D35-43F6-B77C-69CE6B520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4820" name="Foliennummernplatzhalter 3">
            <a:extLst>
              <a:ext uri="{FF2B5EF4-FFF2-40B4-BE49-F238E27FC236}">
                <a16:creationId xmlns:a16="http://schemas.microsoft.com/office/drawing/2014/main" id="{A10BB980-8F4E-4F2C-88FB-23E33A21D6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CBD5B4-B46B-4963-8C41-9641DCF85478}" type="slidenum">
              <a:rPr lang="de-DE" altLang="de-DE">
                <a:latin typeface="Arial" panose="020B0604020202020204" pitchFamily="34" charset="0"/>
              </a:rPr>
              <a:pPr/>
              <a:t>15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>
            <a:extLst>
              <a:ext uri="{FF2B5EF4-FFF2-40B4-BE49-F238E27FC236}">
                <a16:creationId xmlns:a16="http://schemas.microsoft.com/office/drawing/2014/main" id="{48496DBB-6A47-41D9-9EA3-DB94454AB2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Notizenplatzhalter 2">
            <a:extLst>
              <a:ext uri="{FF2B5EF4-FFF2-40B4-BE49-F238E27FC236}">
                <a16:creationId xmlns:a16="http://schemas.microsoft.com/office/drawing/2014/main" id="{AAF66B32-94EE-411F-ADC1-E6260431A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6868" name="Foliennummernplatzhalter 3">
            <a:extLst>
              <a:ext uri="{FF2B5EF4-FFF2-40B4-BE49-F238E27FC236}">
                <a16:creationId xmlns:a16="http://schemas.microsoft.com/office/drawing/2014/main" id="{7AE8CBDF-8240-4280-9894-BE8E44AFAB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13A61E-6248-4988-BC24-FDCD36DC8D48}" type="slidenum">
              <a:rPr lang="de-DE" altLang="de-DE">
                <a:latin typeface="Arial" panose="020B0604020202020204" pitchFamily="34" charset="0"/>
              </a:rPr>
              <a:pPr/>
              <a:t>16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>
            <a:extLst>
              <a:ext uri="{FF2B5EF4-FFF2-40B4-BE49-F238E27FC236}">
                <a16:creationId xmlns:a16="http://schemas.microsoft.com/office/drawing/2014/main" id="{C54123BC-C657-4BDB-B185-4FB4FB6FE5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Notizenplatzhalter 2">
            <a:extLst>
              <a:ext uri="{FF2B5EF4-FFF2-40B4-BE49-F238E27FC236}">
                <a16:creationId xmlns:a16="http://schemas.microsoft.com/office/drawing/2014/main" id="{A652BF0C-4DB2-46D7-8B42-009EEFBA3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8916" name="Foliennummernplatzhalter 3">
            <a:extLst>
              <a:ext uri="{FF2B5EF4-FFF2-40B4-BE49-F238E27FC236}">
                <a16:creationId xmlns:a16="http://schemas.microsoft.com/office/drawing/2014/main" id="{007DFD12-6D31-4667-9B18-507792C079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626A53-1C8E-4B34-9B39-2E94416C9154}" type="slidenum">
              <a:rPr lang="de-DE" altLang="de-DE">
                <a:latin typeface="Arial" panose="020B0604020202020204" pitchFamily="34" charset="0"/>
              </a:rPr>
              <a:pPr/>
              <a:t>17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bildplatzhalter 1">
            <a:extLst>
              <a:ext uri="{FF2B5EF4-FFF2-40B4-BE49-F238E27FC236}">
                <a16:creationId xmlns:a16="http://schemas.microsoft.com/office/drawing/2014/main" id="{F5EDE851-D0AA-4FB0-BE8F-6D3ABA973F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Notizenplatzhalter 2">
            <a:extLst>
              <a:ext uri="{FF2B5EF4-FFF2-40B4-BE49-F238E27FC236}">
                <a16:creationId xmlns:a16="http://schemas.microsoft.com/office/drawing/2014/main" id="{A5C88BDB-37C4-42CB-9E23-059F9D88B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40964" name="Foliennummernplatzhalter 3">
            <a:extLst>
              <a:ext uri="{FF2B5EF4-FFF2-40B4-BE49-F238E27FC236}">
                <a16:creationId xmlns:a16="http://schemas.microsoft.com/office/drawing/2014/main" id="{F7C36DCD-2569-4C0D-ABD8-C3CD862EEB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1E3737-A878-47DA-8092-3FC20471CA6B}" type="slidenum">
              <a:rPr lang="de-DE" altLang="de-DE">
                <a:latin typeface="Arial" panose="020B0604020202020204" pitchFamily="34" charset="0"/>
              </a:rPr>
              <a:pPr/>
              <a:t>18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>
            <a:extLst>
              <a:ext uri="{FF2B5EF4-FFF2-40B4-BE49-F238E27FC236}">
                <a16:creationId xmlns:a16="http://schemas.microsoft.com/office/drawing/2014/main" id="{14FB77B5-C078-44B0-A45C-52900DE29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izenplatzhalter 2">
            <a:extLst>
              <a:ext uri="{FF2B5EF4-FFF2-40B4-BE49-F238E27FC236}">
                <a16:creationId xmlns:a16="http://schemas.microsoft.com/office/drawing/2014/main" id="{750BDFCA-5AB5-49A0-8EA4-B487BCBFAF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43012" name="Foliennummernplatzhalter 3">
            <a:extLst>
              <a:ext uri="{FF2B5EF4-FFF2-40B4-BE49-F238E27FC236}">
                <a16:creationId xmlns:a16="http://schemas.microsoft.com/office/drawing/2014/main" id="{167C32DB-21C1-4BDA-A59F-EDD1E950CD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6969BA-C05B-4765-BE77-122BB03B8306}" type="slidenum">
              <a:rPr lang="de-DE" altLang="de-DE">
                <a:latin typeface="Arial" panose="020B0604020202020204" pitchFamily="34" charset="0"/>
              </a:rPr>
              <a:pPr/>
              <a:t>19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D94DA6C-DDC6-4E64-B6B9-65F52A089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E6F0FA-88FE-41DC-ADE5-B07EB1770E03}" type="slidenum">
              <a:rPr lang="de-DE" altLang="de-DE"/>
              <a:pPr>
                <a:spcBef>
                  <a:spcPct val="0"/>
                </a:spcBef>
              </a:pPr>
              <a:t>2</a:t>
            </a:fld>
            <a:endParaRPr lang="de-DE" altLang="de-DE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B35D6D9-DB68-4CFA-8EA5-0C79C18B1C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E95D1CD-0CEB-4B1F-995C-5DC3DD8CE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6675" y="3273425"/>
            <a:ext cx="7348538" cy="3100388"/>
          </a:xfrm>
          <a:noFill/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>
            <a:extLst>
              <a:ext uri="{FF2B5EF4-FFF2-40B4-BE49-F238E27FC236}">
                <a16:creationId xmlns:a16="http://schemas.microsoft.com/office/drawing/2014/main" id="{84403A62-4F95-4758-B7A3-020805D9C5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izenplatzhalter 2">
            <a:extLst>
              <a:ext uri="{FF2B5EF4-FFF2-40B4-BE49-F238E27FC236}">
                <a16:creationId xmlns:a16="http://schemas.microsoft.com/office/drawing/2014/main" id="{9FF90D65-D065-49DB-9261-420D4A1D8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45060" name="Foliennummernplatzhalter 3">
            <a:extLst>
              <a:ext uri="{FF2B5EF4-FFF2-40B4-BE49-F238E27FC236}">
                <a16:creationId xmlns:a16="http://schemas.microsoft.com/office/drawing/2014/main" id="{977AABC6-3C49-483E-B262-FAF9A3F997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A36EDE6-3810-4C1A-859C-3C50D5546D08}" type="slidenum">
              <a:rPr lang="de-DE" altLang="de-DE">
                <a:latin typeface="Arial" panose="020B0604020202020204" pitchFamily="34" charset="0"/>
              </a:rPr>
              <a:pPr/>
              <a:t>20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>
            <a:extLst>
              <a:ext uri="{FF2B5EF4-FFF2-40B4-BE49-F238E27FC236}">
                <a16:creationId xmlns:a16="http://schemas.microsoft.com/office/drawing/2014/main" id="{1427FB82-9472-4AE2-B499-4E71226C75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Notizenplatzhalter 2">
            <a:extLst>
              <a:ext uri="{FF2B5EF4-FFF2-40B4-BE49-F238E27FC236}">
                <a16:creationId xmlns:a16="http://schemas.microsoft.com/office/drawing/2014/main" id="{E148586B-663F-43AA-908F-18D8E8CA8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47108" name="Foliennummernplatzhalter 3">
            <a:extLst>
              <a:ext uri="{FF2B5EF4-FFF2-40B4-BE49-F238E27FC236}">
                <a16:creationId xmlns:a16="http://schemas.microsoft.com/office/drawing/2014/main" id="{94013370-F2C0-4AA0-A21B-203874FFF0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4C0DFB-28D7-47B0-95CF-D6F347392E17}" type="slidenum">
              <a:rPr lang="de-DE" altLang="de-DE">
                <a:latin typeface="Arial" panose="020B0604020202020204" pitchFamily="34" charset="0"/>
              </a:rPr>
              <a:pPr/>
              <a:t>21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>
            <a:extLst>
              <a:ext uri="{FF2B5EF4-FFF2-40B4-BE49-F238E27FC236}">
                <a16:creationId xmlns:a16="http://schemas.microsoft.com/office/drawing/2014/main" id="{30E86E2B-6DB7-42AA-84B7-436C92D4EF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Notizenplatzhalter 2">
            <a:extLst>
              <a:ext uri="{FF2B5EF4-FFF2-40B4-BE49-F238E27FC236}">
                <a16:creationId xmlns:a16="http://schemas.microsoft.com/office/drawing/2014/main" id="{A8BD1752-5C2B-4FC1-B6FC-C38FFDC90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49156" name="Foliennummernplatzhalter 3">
            <a:extLst>
              <a:ext uri="{FF2B5EF4-FFF2-40B4-BE49-F238E27FC236}">
                <a16:creationId xmlns:a16="http://schemas.microsoft.com/office/drawing/2014/main" id="{881089FB-0ABE-42BC-891E-D1C6D40E48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FFCF4A-D4D9-43B4-BF69-E21E574A6E19}" type="slidenum">
              <a:rPr lang="de-DE" altLang="de-DE">
                <a:latin typeface="Arial" panose="020B0604020202020204" pitchFamily="34" charset="0"/>
              </a:rPr>
              <a:pPr/>
              <a:t>22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>
            <a:extLst>
              <a:ext uri="{FF2B5EF4-FFF2-40B4-BE49-F238E27FC236}">
                <a16:creationId xmlns:a16="http://schemas.microsoft.com/office/drawing/2014/main" id="{1D06FD50-3E4F-4E58-A120-362FF89EDC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Notizenplatzhalter 2">
            <a:extLst>
              <a:ext uri="{FF2B5EF4-FFF2-40B4-BE49-F238E27FC236}">
                <a16:creationId xmlns:a16="http://schemas.microsoft.com/office/drawing/2014/main" id="{AB05F2DD-9705-4CA9-84E0-4FE83C698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51204" name="Foliennummernplatzhalter 3">
            <a:extLst>
              <a:ext uri="{FF2B5EF4-FFF2-40B4-BE49-F238E27FC236}">
                <a16:creationId xmlns:a16="http://schemas.microsoft.com/office/drawing/2014/main" id="{5AC2E996-D69A-461F-A89B-6F7CD80AB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510CA0-1A87-404F-B400-56D6E9BD4ABA}" type="slidenum">
              <a:rPr lang="de-DE" altLang="de-DE">
                <a:latin typeface="Arial" panose="020B0604020202020204" pitchFamily="34" charset="0"/>
              </a:rPr>
              <a:pPr/>
              <a:t>23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33A7096-8E7A-40D4-9277-164F4C455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CED08B-CEBC-4FDD-86FD-AF54135AF30E}" type="slidenum">
              <a:rPr lang="de-DE" altLang="de-DE"/>
              <a:pPr>
                <a:spcBef>
                  <a:spcPct val="0"/>
                </a:spcBef>
              </a:pPr>
              <a:t>24</a:t>
            </a:fld>
            <a:endParaRPr lang="de-DE" altLang="de-DE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DB22295-373E-4D70-9058-5D0AFDC50B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473627C-A417-484A-9D6C-D901E3F91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6675" y="3273425"/>
            <a:ext cx="7348538" cy="3100388"/>
          </a:xfrm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9 x Pflichtbereich  1 Wahlbereich, 10 oder 11 Fächer,  3- oder 4-stündig, schriftliche Fächer, Realschüler</a:t>
            </a:r>
          </a:p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bildplatzhalter 1">
            <a:extLst>
              <a:ext uri="{FF2B5EF4-FFF2-40B4-BE49-F238E27FC236}">
                <a16:creationId xmlns:a16="http://schemas.microsoft.com/office/drawing/2014/main" id="{C3AA47A3-C0DE-47E9-A47C-06F58E4F20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Notizenplatzhalter 2">
            <a:extLst>
              <a:ext uri="{FF2B5EF4-FFF2-40B4-BE49-F238E27FC236}">
                <a16:creationId xmlns:a16="http://schemas.microsoft.com/office/drawing/2014/main" id="{B5923A5B-AB4E-41AC-BD0A-A03EBA9A8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55300" name="Foliennummernplatzhalter 3">
            <a:extLst>
              <a:ext uri="{FF2B5EF4-FFF2-40B4-BE49-F238E27FC236}">
                <a16:creationId xmlns:a16="http://schemas.microsoft.com/office/drawing/2014/main" id="{143497EC-F210-4955-AC1E-0C3B62A7CE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DF4952-622C-45F1-9BE3-1ADD11AE97E3}" type="slidenum">
              <a:rPr lang="de-DE" altLang="de-DE">
                <a:latin typeface="Arial" panose="020B0604020202020204" pitchFamily="34" charset="0"/>
              </a:rPr>
              <a:pPr/>
              <a:t>25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>
            <a:extLst>
              <a:ext uri="{FF2B5EF4-FFF2-40B4-BE49-F238E27FC236}">
                <a16:creationId xmlns:a16="http://schemas.microsoft.com/office/drawing/2014/main" id="{D15D1DA2-5A68-4F77-B0A1-7B14594D6F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Notizenplatzhalter 2">
            <a:extLst>
              <a:ext uri="{FF2B5EF4-FFF2-40B4-BE49-F238E27FC236}">
                <a16:creationId xmlns:a16="http://schemas.microsoft.com/office/drawing/2014/main" id="{89AEA0B3-7904-4293-8822-2869C8143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57348" name="Foliennummernplatzhalter 3">
            <a:extLst>
              <a:ext uri="{FF2B5EF4-FFF2-40B4-BE49-F238E27FC236}">
                <a16:creationId xmlns:a16="http://schemas.microsoft.com/office/drawing/2014/main" id="{A7297608-B2DB-4BB5-92F6-2E5B85EED4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57981C-2091-4224-8FCC-F3B91E85AD03}" type="slidenum">
              <a:rPr lang="de-DE" altLang="de-DE">
                <a:latin typeface="Arial" panose="020B0604020202020204" pitchFamily="34" charset="0"/>
              </a:rPr>
              <a:pPr/>
              <a:t>26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bildplatzhalter 1">
            <a:extLst>
              <a:ext uri="{FF2B5EF4-FFF2-40B4-BE49-F238E27FC236}">
                <a16:creationId xmlns:a16="http://schemas.microsoft.com/office/drawing/2014/main" id="{A405F470-31EF-409F-B4CD-447E0BBD8C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Notizenplatzhalter 2">
            <a:extLst>
              <a:ext uri="{FF2B5EF4-FFF2-40B4-BE49-F238E27FC236}">
                <a16:creationId xmlns:a16="http://schemas.microsoft.com/office/drawing/2014/main" id="{7AA3605A-F2AF-435E-A36E-0ECCD79AB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59396" name="Foliennummernplatzhalter 3">
            <a:extLst>
              <a:ext uri="{FF2B5EF4-FFF2-40B4-BE49-F238E27FC236}">
                <a16:creationId xmlns:a16="http://schemas.microsoft.com/office/drawing/2014/main" id="{0FA14400-28A0-42C6-8932-4F5799F213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ED166C-CB34-4319-BE33-412AFF984867}" type="slidenum">
              <a:rPr lang="de-DE" altLang="de-DE">
                <a:latin typeface="Arial" panose="020B0604020202020204" pitchFamily="34" charset="0"/>
              </a:rPr>
              <a:pPr/>
              <a:t>27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>
            <a:extLst>
              <a:ext uri="{FF2B5EF4-FFF2-40B4-BE49-F238E27FC236}">
                <a16:creationId xmlns:a16="http://schemas.microsoft.com/office/drawing/2014/main" id="{9E913F17-5A96-4169-AF72-A1800E9A29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>
            <a:extLst>
              <a:ext uri="{FF2B5EF4-FFF2-40B4-BE49-F238E27FC236}">
                <a16:creationId xmlns:a16="http://schemas.microsoft.com/office/drawing/2014/main" id="{44D8A9B1-87F2-4BAD-BD0B-AC7C1F7D9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1444" name="Foliennummernplatzhalter 3">
            <a:extLst>
              <a:ext uri="{FF2B5EF4-FFF2-40B4-BE49-F238E27FC236}">
                <a16:creationId xmlns:a16="http://schemas.microsoft.com/office/drawing/2014/main" id="{E1D55AA5-5F9F-47B9-B515-2D23255D8B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346681-8BC3-475F-A942-D0C9CBD94B5E}" type="slidenum">
              <a:rPr lang="de-DE" altLang="de-DE">
                <a:latin typeface="Arial" panose="020B0604020202020204" pitchFamily="34" charset="0"/>
              </a:rPr>
              <a:pPr/>
              <a:t>28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>
            <a:extLst>
              <a:ext uri="{FF2B5EF4-FFF2-40B4-BE49-F238E27FC236}">
                <a16:creationId xmlns:a16="http://schemas.microsoft.com/office/drawing/2014/main" id="{EB0D7BA2-4884-42D0-A9B5-08F5FE27B8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izenplatzhalter 2">
            <a:extLst>
              <a:ext uri="{FF2B5EF4-FFF2-40B4-BE49-F238E27FC236}">
                <a16:creationId xmlns:a16="http://schemas.microsoft.com/office/drawing/2014/main" id="{AFC7948F-0C3E-4254-8C2D-DC8A80034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244" name="Foliennummernplatzhalter 3">
            <a:extLst>
              <a:ext uri="{FF2B5EF4-FFF2-40B4-BE49-F238E27FC236}">
                <a16:creationId xmlns:a16="http://schemas.microsoft.com/office/drawing/2014/main" id="{F685A46E-8692-47B5-935D-25126F7DC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118E4A-BCAB-4C21-ADEB-16198B7A24FB}" type="slidenum">
              <a:rPr lang="de-DE" altLang="de-DE">
                <a:latin typeface="Arial" panose="020B0604020202020204" pitchFamily="34" charset="0"/>
              </a:rPr>
              <a:pPr/>
              <a:t>3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>
            <a:extLst>
              <a:ext uri="{FF2B5EF4-FFF2-40B4-BE49-F238E27FC236}">
                <a16:creationId xmlns:a16="http://schemas.microsoft.com/office/drawing/2014/main" id="{B82664E2-9C84-4106-91A5-E61ED19B63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izenplatzhalter 2">
            <a:extLst>
              <a:ext uri="{FF2B5EF4-FFF2-40B4-BE49-F238E27FC236}">
                <a16:creationId xmlns:a16="http://schemas.microsoft.com/office/drawing/2014/main" id="{F48CDFE0-3F18-402F-B31F-0CC8F056D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2292" name="Foliennummernplatzhalter 3">
            <a:extLst>
              <a:ext uri="{FF2B5EF4-FFF2-40B4-BE49-F238E27FC236}">
                <a16:creationId xmlns:a16="http://schemas.microsoft.com/office/drawing/2014/main" id="{AFFE3941-9ADD-456E-A8C8-16437A65A3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B63D66-A7B1-4AAF-8C82-9F2CC7070580}" type="slidenum">
              <a:rPr lang="de-DE" altLang="de-DE">
                <a:latin typeface="Arial" panose="020B0604020202020204" pitchFamily="34" charset="0"/>
              </a:rPr>
              <a:pPr/>
              <a:t>4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>
            <a:extLst>
              <a:ext uri="{FF2B5EF4-FFF2-40B4-BE49-F238E27FC236}">
                <a16:creationId xmlns:a16="http://schemas.microsoft.com/office/drawing/2014/main" id="{EDB85C02-80C7-4986-9330-8056E0BFA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izenplatzhalter 2">
            <a:extLst>
              <a:ext uri="{FF2B5EF4-FFF2-40B4-BE49-F238E27FC236}">
                <a16:creationId xmlns:a16="http://schemas.microsoft.com/office/drawing/2014/main" id="{B8126669-3F54-48B6-9831-4A32193A2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4340" name="Foliennummernplatzhalter 3">
            <a:extLst>
              <a:ext uri="{FF2B5EF4-FFF2-40B4-BE49-F238E27FC236}">
                <a16:creationId xmlns:a16="http://schemas.microsoft.com/office/drawing/2014/main" id="{75C56B9A-EC31-4BF4-8A47-4D7DBC097C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CD381B-2BB9-405E-B31B-39202C32B774}" type="slidenum">
              <a:rPr lang="de-DE" altLang="de-DE">
                <a:latin typeface="Arial" panose="020B0604020202020204" pitchFamily="34" charset="0"/>
              </a:rPr>
              <a:pPr/>
              <a:t>5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>
            <a:extLst>
              <a:ext uri="{FF2B5EF4-FFF2-40B4-BE49-F238E27FC236}">
                <a16:creationId xmlns:a16="http://schemas.microsoft.com/office/drawing/2014/main" id="{2C4A1132-3881-46C5-BDB8-DEC9A04B62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izenplatzhalter 2">
            <a:extLst>
              <a:ext uri="{FF2B5EF4-FFF2-40B4-BE49-F238E27FC236}">
                <a16:creationId xmlns:a16="http://schemas.microsoft.com/office/drawing/2014/main" id="{D71A198F-2A99-4F4B-84BA-73C021E99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6388" name="Foliennummernplatzhalter 3">
            <a:extLst>
              <a:ext uri="{FF2B5EF4-FFF2-40B4-BE49-F238E27FC236}">
                <a16:creationId xmlns:a16="http://schemas.microsoft.com/office/drawing/2014/main" id="{00C080A1-1C11-4544-89AF-03B885807C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2C3C03-0543-4C26-B554-FD64CBE4BB20}" type="slidenum">
              <a:rPr lang="de-DE" altLang="de-DE">
                <a:latin typeface="Arial" panose="020B0604020202020204" pitchFamily="34" charset="0"/>
              </a:rPr>
              <a:pPr/>
              <a:t>6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>
            <a:extLst>
              <a:ext uri="{FF2B5EF4-FFF2-40B4-BE49-F238E27FC236}">
                <a16:creationId xmlns:a16="http://schemas.microsoft.com/office/drawing/2014/main" id="{3973BBE4-010A-4D82-AC1F-9E50546383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izenplatzhalter 2">
            <a:extLst>
              <a:ext uri="{FF2B5EF4-FFF2-40B4-BE49-F238E27FC236}">
                <a16:creationId xmlns:a16="http://schemas.microsoft.com/office/drawing/2014/main" id="{191D377B-E7F7-46BE-8B6B-C20270ABE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8436" name="Foliennummernplatzhalter 3">
            <a:extLst>
              <a:ext uri="{FF2B5EF4-FFF2-40B4-BE49-F238E27FC236}">
                <a16:creationId xmlns:a16="http://schemas.microsoft.com/office/drawing/2014/main" id="{BEABB1B1-F004-469E-B724-15F33F6D5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B8C119-3DC5-4823-837B-D11C6F2D2BB3}" type="slidenum">
              <a:rPr lang="de-DE" altLang="de-DE">
                <a:latin typeface="Arial" panose="020B0604020202020204" pitchFamily="34" charset="0"/>
              </a:rPr>
              <a:pPr/>
              <a:t>7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bildplatzhalter 1">
            <a:extLst>
              <a:ext uri="{FF2B5EF4-FFF2-40B4-BE49-F238E27FC236}">
                <a16:creationId xmlns:a16="http://schemas.microsoft.com/office/drawing/2014/main" id="{A00049DB-5729-49D1-8D50-1580A7E8E8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izenplatzhalter 2">
            <a:extLst>
              <a:ext uri="{FF2B5EF4-FFF2-40B4-BE49-F238E27FC236}">
                <a16:creationId xmlns:a16="http://schemas.microsoft.com/office/drawing/2014/main" id="{C7D5B965-C3B1-4515-935D-69B82FFDA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0484" name="Foliennummernplatzhalter 3">
            <a:extLst>
              <a:ext uri="{FF2B5EF4-FFF2-40B4-BE49-F238E27FC236}">
                <a16:creationId xmlns:a16="http://schemas.microsoft.com/office/drawing/2014/main" id="{B5A1F4EC-2077-4D9D-96C8-7B69E389C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D94A8A-D2C9-437A-957C-C98721B194AE}" type="slidenum">
              <a:rPr lang="de-DE" altLang="de-DE">
                <a:latin typeface="Arial" panose="020B0604020202020204" pitchFamily="34" charset="0"/>
              </a:rPr>
              <a:pPr/>
              <a:t>8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bildplatzhalter 1">
            <a:extLst>
              <a:ext uri="{FF2B5EF4-FFF2-40B4-BE49-F238E27FC236}">
                <a16:creationId xmlns:a16="http://schemas.microsoft.com/office/drawing/2014/main" id="{D945F03F-6A36-419E-9F56-FBCEFD0FE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izenplatzhalter 2">
            <a:extLst>
              <a:ext uri="{FF2B5EF4-FFF2-40B4-BE49-F238E27FC236}">
                <a16:creationId xmlns:a16="http://schemas.microsoft.com/office/drawing/2014/main" id="{2773F1B6-9B63-463F-973C-E2F2B8E59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2532" name="Foliennummernplatzhalter 3">
            <a:extLst>
              <a:ext uri="{FF2B5EF4-FFF2-40B4-BE49-F238E27FC236}">
                <a16:creationId xmlns:a16="http://schemas.microsoft.com/office/drawing/2014/main" id="{052FAF40-9BE3-42C3-95BE-A1A566954F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4CAFA7-BDC4-4605-8500-C0E68237E324}" type="slidenum">
              <a:rPr lang="de-DE" altLang="de-DE">
                <a:latin typeface="Arial" panose="020B0604020202020204" pitchFamily="34" charset="0"/>
              </a:rPr>
              <a:pPr/>
              <a:t>9</a:t>
            </a:fld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AE48708-2048-463B-A266-F5AB34FE318E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156348A2-90F3-4E0F-A066-91DD77E783A2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C89402EF-D2CF-43F7-987D-E27190B1F3EF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366B3D67-174D-434E-B659-D6BB8E215F60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A3E8F10-3D51-4F6A-90D9-F4A702477664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CC5DE3A-6EF1-4187-A231-308F56ECFE76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014AF48D-C1BC-4E75-A96D-6FAE2975AD3A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D3FFC0AA-E2A8-4A80-B61C-BCBA18E9479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7F27E97B-A2EF-4997-A357-7392D63049C5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13" name="Group 16">
            <a:extLst>
              <a:ext uri="{FF2B5EF4-FFF2-40B4-BE49-F238E27FC236}">
                <a16:creationId xmlns:a16="http://schemas.microsoft.com/office/drawing/2014/main" id="{65BFC143-5840-40F4-A5D4-649FD19C02B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62000" y="44450"/>
            <a:ext cx="7994650" cy="534988"/>
            <a:chOff x="480" y="28"/>
            <a:chExt cx="5036" cy="337"/>
          </a:xfrm>
        </p:grpSpPr>
        <p:sp>
          <p:nvSpPr>
            <p:cNvPr id="14" name="Text Box 17">
              <a:extLst>
                <a:ext uri="{FF2B5EF4-FFF2-40B4-BE49-F238E27FC236}">
                  <a16:creationId xmlns:a16="http://schemas.microsoft.com/office/drawing/2014/main" id="{33C0BA53-019F-492A-B803-2B3ADADDA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44"/>
              <a:ext cx="2496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  <a:defRPr/>
              </a:pP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AG Round" pitchFamily="82" charset="0"/>
                </a:rPr>
                <a:t>Info  9     Jan. </a:t>
              </a: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2011</a:t>
              </a:r>
              <a:endPara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5" name="Line 18">
              <a:extLst>
                <a:ext uri="{FF2B5EF4-FFF2-40B4-BE49-F238E27FC236}">
                  <a16:creationId xmlns:a16="http://schemas.microsoft.com/office/drawing/2014/main" id="{C22EFACB-26E3-4BAC-B816-E1024776B5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36"/>
              <a:ext cx="49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16" name="Picture 19" descr="Schullogo">
              <a:extLst>
                <a:ext uri="{FF2B5EF4-FFF2-40B4-BE49-F238E27FC236}">
                  <a16:creationId xmlns:a16="http://schemas.microsoft.com/office/drawing/2014/main" id="{1C3E36B6-4FD9-4244-B1C2-CE874E3E84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28"/>
              <a:ext cx="1230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WordArt 20">
            <a:extLst>
              <a:ext uri="{FF2B5EF4-FFF2-40B4-BE49-F238E27FC236}">
                <a16:creationId xmlns:a16="http://schemas.microsoft.com/office/drawing/2014/main" id="{AB255F9B-F5CA-4E52-9C23-EC69B13DAED1}"/>
              </a:ext>
            </a:extLst>
          </p:cNvPr>
          <p:cNvSpPr>
            <a:spLocks noChangeArrowheads="1" noChangeShapeType="1" noTextEdit="1"/>
          </p:cNvSpPr>
          <p:nvPr userDrawn="1"/>
        </p:nvSpPr>
        <p:spPr bwMode="auto">
          <a:xfrm rot="16200000">
            <a:off x="-2448719" y="3177382"/>
            <a:ext cx="56165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Abitur 2015</a:t>
            </a:r>
          </a:p>
        </p:txBody>
      </p:sp>
      <p:sp>
        <p:nvSpPr>
          <p:cNvPr id="14644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058025" y="6453188"/>
            <a:ext cx="2085975" cy="27940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4644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000" b="1"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1378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2C6F0B5-DE15-4B81-B01C-00509D6F9D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1112DC7-7EAC-4CE6-ACBB-1694B1DC25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973E9010-20A9-42CE-90D2-D1656A6CC7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7D24D-FB27-468B-8AD7-CE52C8A6060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550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C5C55AC-1E06-46A0-9166-82046E0F47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01E1209-05B0-469B-8083-22F0CED8C1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059A97B-DC41-4B99-B363-5D844D201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B6EBD-F2D0-4E31-BB1F-CF908E720DE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36393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3D722E5-E178-417F-8831-C8F3E8390C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F0D9757-6909-4158-9DBF-FAB811E4B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E74E22BC-5FAD-468C-905C-E6727787DC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423F5-BA25-4CF6-B502-6EEF2F65096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68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C6EE279-08F8-4B63-AD9F-307284D647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00177D4-849B-4A6A-95C1-4CC0C4229A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536415B0-25F8-495C-919A-F7112DF15C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F112A-1FAD-4A04-8615-68BE46635D2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67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B8C4A64-1CB6-4968-8448-C9C5C91488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3C105CD-3EBC-4394-A1B9-25B232594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290CC0D-C9BE-4E4B-B4EB-B9E40F6632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D4269F-94E0-4C77-9460-D7D53174FA4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4976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69D89D3-798D-48DE-89B7-1CAD2C7B1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80E5C59-0494-46CE-BDFF-D68F0F638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9B00F6F7-358F-4346-9E72-1F2DF77E3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2ED3DB-CD2D-4E2C-ABF5-74D4AC567A1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5848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B34A573-8F10-4214-9B5B-CF4496DDD3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BF3862C6-AE6C-4324-B91C-A2D866378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3FDA1334-9BC4-4A38-8A48-01489E6125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D136B-7635-400F-958A-F71F3F29BCE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784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AA37942-4D93-48E5-B69D-705FC433A3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C88A873-4203-4F79-94E0-FB0A89D21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91EE018-0415-4E86-86D6-4B8CB4DB3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91876-3B1E-4FAE-BB2D-1FB7B0FD2CC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62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4DD1F150-6FB3-4338-939D-1ABFD41F0E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E9F97AFC-2D8B-49FF-8457-157A13D20C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62E7E99F-1661-46F9-904A-1FB3E720EF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287AD-294F-49BE-A5C9-50B2ACCDC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7087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FC4EF69-CB93-4BEC-B603-5EB08284A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FB92573-A6E2-4B92-AF23-74ABBFF2FB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E1164802-5E4B-4D32-98F9-56BFA8CE6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07ACB-982D-4787-B043-D95F3786A94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4127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C63125F-8037-4C26-85A0-E4C40A6C86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E69C2F4-EE31-460A-80D9-CAD944C526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1AFB5CF5-F82F-468B-A52B-4733A64D72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032D4-8D10-4E8E-8DCA-A9EF4BCC61D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4407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5A9819EB-869C-423E-A2B0-9DAF8BAC5F74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id="{70421E0A-EA76-4BD2-8B18-7FCAF329C5EB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id="{D35F7D06-0C23-41B5-8D04-806846860C32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86729D5E-B782-4227-96A9-740274F2A964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2773F919-7C6C-4572-BBA4-38EFB2695678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DF59D1A0-66B0-4AC9-A5B3-279A6BD0061C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5FA2C88A-CC1D-429C-B73A-85365303E041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1FCEAE84-AE96-4AC4-A5AD-5F7E96031BEB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AFB98F59-D270-4182-9009-8A3C5B9BBF6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7177894B-3AFB-4EB1-9B1E-5FBC4843C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F9E18167-1A37-4144-9351-45F343333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45421" name="Rectangle 13">
            <a:extLst>
              <a:ext uri="{FF2B5EF4-FFF2-40B4-BE49-F238E27FC236}">
                <a16:creationId xmlns:a16="http://schemas.microsoft.com/office/drawing/2014/main" id="{0832B0CD-8589-4C3F-B169-19D3A96DC3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5422" name="Rectangle 14">
            <a:extLst>
              <a:ext uri="{FF2B5EF4-FFF2-40B4-BE49-F238E27FC236}">
                <a16:creationId xmlns:a16="http://schemas.microsoft.com/office/drawing/2014/main" id="{556515DB-B4AF-4DD5-8888-62C27E9621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5423" name="Rectangle 15">
            <a:extLst>
              <a:ext uri="{FF2B5EF4-FFF2-40B4-BE49-F238E27FC236}">
                <a16:creationId xmlns:a16="http://schemas.microsoft.com/office/drawing/2014/main" id="{495FF9B9-D4EC-4261-887B-D4B2377D2C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60370E-4C29-4967-88F3-C09CC0B52BF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5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1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C11B46A-5C93-4C10-84D9-AD8918413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43800" y="6629400"/>
            <a:ext cx="1600200" cy="228600"/>
          </a:xfrm>
        </p:spPr>
        <p:txBody>
          <a:bodyPr/>
          <a:lstStyle/>
          <a:p>
            <a:pPr eaLnBrk="1" hangingPunct="1"/>
            <a:r>
              <a:rPr lang="de-DE" altLang="de-DE" sz="1000" b="1"/>
              <a:t>1. Folie</a:t>
            </a:r>
          </a:p>
        </p:txBody>
      </p:sp>
      <p:sp>
        <p:nvSpPr>
          <p:cNvPr id="178179" name="filecab2">
            <a:extLst>
              <a:ext uri="{FF2B5EF4-FFF2-40B4-BE49-F238E27FC236}">
                <a16:creationId xmlns:a16="http://schemas.microsoft.com/office/drawing/2014/main" id="{2C71E238-1BC0-4C48-9AA3-CDBF151CA5B8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1130300" y="1912938"/>
            <a:ext cx="2578100" cy="1987550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/>
          <a:lstStyle/>
          <a:p>
            <a:pPr>
              <a:defRPr/>
            </a:pPr>
            <a:r>
              <a:rPr lang="de-D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Informations-                     </a:t>
            </a:r>
            <a:r>
              <a:rPr lang="de-DE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veranstaltung</a:t>
            </a:r>
            <a:endParaRPr lang="de-D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4" name="filecab2">
            <a:extLst>
              <a:ext uri="{FF2B5EF4-FFF2-40B4-BE49-F238E27FC236}">
                <a16:creationId xmlns:a16="http://schemas.microsoft.com/office/drawing/2014/main" id="{12F5618E-3515-489F-9956-BB2155A1868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1633538" y="4397375"/>
            <a:ext cx="2519362" cy="19875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</a:rPr>
              <a:t>Di., 01.02.2022</a:t>
            </a:r>
          </a:p>
        </p:txBody>
      </p:sp>
      <p:sp>
        <p:nvSpPr>
          <p:cNvPr id="5125" name="filecab2">
            <a:extLst>
              <a:ext uri="{FF2B5EF4-FFF2-40B4-BE49-F238E27FC236}">
                <a16:creationId xmlns:a16="http://schemas.microsoft.com/office/drawing/2014/main" id="{30DD80F4-7DA5-481E-92BC-7A5C2A7E5526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4938713" y="4803775"/>
            <a:ext cx="928687" cy="731838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54000"/>
          <a:lstStyle/>
          <a:p>
            <a:endParaRPr lang="de-DE"/>
          </a:p>
        </p:txBody>
      </p:sp>
      <p:sp>
        <p:nvSpPr>
          <p:cNvPr id="5126" name="filecab2">
            <a:extLst>
              <a:ext uri="{FF2B5EF4-FFF2-40B4-BE49-F238E27FC236}">
                <a16:creationId xmlns:a16="http://schemas.microsoft.com/office/drawing/2014/main" id="{8511DE25-8C38-4FBF-920D-81783520571D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6380163" y="4919663"/>
            <a:ext cx="928687" cy="7334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endParaRPr lang="de-DE"/>
          </a:p>
        </p:txBody>
      </p:sp>
      <p:sp>
        <p:nvSpPr>
          <p:cNvPr id="5127" name="Rectangle 8">
            <a:extLst>
              <a:ext uri="{FF2B5EF4-FFF2-40B4-BE49-F238E27FC236}">
                <a16:creationId xmlns:a16="http://schemas.microsoft.com/office/drawing/2014/main" id="{45B92232-FD5E-4620-A327-A018A9574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514600"/>
            <a:ext cx="1981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de-DE" altLang="de-DE" sz="9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128" name="AutoShape 13">
            <a:extLst>
              <a:ext uri="{FF2B5EF4-FFF2-40B4-BE49-F238E27FC236}">
                <a16:creationId xmlns:a16="http://schemas.microsoft.com/office/drawing/2014/main" id="{0906472F-F135-4F2B-9768-FC9752A84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05263"/>
            <a:ext cx="457200" cy="342900"/>
          </a:xfrm>
          <a:prstGeom prst="wedgeEllipseCallout">
            <a:avLst>
              <a:gd name="adj1" fmla="val -207292"/>
              <a:gd name="adj2" fmla="val 93519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III.</a:t>
            </a:r>
          </a:p>
        </p:txBody>
      </p:sp>
      <p:sp>
        <p:nvSpPr>
          <p:cNvPr id="5129" name="AutoShape 14">
            <a:extLst>
              <a:ext uri="{FF2B5EF4-FFF2-40B4-BE49-F238E27FC236}">
                <a16:creationId xmlns:a16="http://schemas.microsoft.com/office/drawing/2014/main" id="{0BE2B558-D289-4F03-AEF7-4A2FAA596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788" y="1341438"/>
            <a:ext cx="457200" cy="342900"/>
          </a:xfrm>
          <a:prstGeom prst="wedgeEllipseCallout">
            <a:avLst>
              <a:gd name="adj1" fmla="val -215625"/>
              <a:gd name="adj2" fmla="val 126852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 II .</a:t>
            </a:r>
          </a:p>
        </p:txBody>
      </p:sp>
      <p:sp>
        <p:nvSpPr>
          <p:cNvPr id="5130" name="AutoShape 15">
            <a:extLst>
              <a:ext uri="{FF2B5EF4-FFF2-40B4-BE49-F238E27FC236}">
                <a16:creationId xmlns:a16="http://schemas.microsoft.com/office/drawing/2014/main" id="{9A332F2A-F687-415A-A4EE-23E249C9F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700" y="1231900"/>
            <a:ext cx="457200" cy="342900"/>
          </a:xfrm>
          <a:prstGeom prst="wedgeEllipseCallout">
            <a:avLst>
              <a:gd name="adj1" fmla="val 114583"/>
              <a:gd name="adj2" fmla="val 125926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  I .</a:t>
            </a:r>
          </a:p>
        </p:txBody>
      </p:sp>
      <p:grpSp>
        <p:nvGrpSpPr>
          <p:cNvPr id="5131" name="Group 29">
            <a:extLst>
              <a:ext uri="{FF2B5EF4-FFF2-40B4-BE49-F238E27FC236}">
                <a16:creationId xmlns:a16="http://schemas.microsoft.com/office/drawing/2014/main" id="{6311FD95-B377-4439-9D45-7E2962FD0DA3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5133" name="WordArt 24">
              <a:extLst>
                <a:ext uri="{FF2B5EF4-FFF2-40B4-BE49-F238E27FC236}">
                  <a16:creationId xmlns:a16="http://schemas.microsoft.com/office/drawing/2014/main" id="{729F34B8-5D69-4F48-B20A-6CABF80950A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5134" name="Group 25">
              <a:extLst>
                <a:ext uri="{FF2B5EF4-FFF2-40B4-BE49-F238E27FC236}">
                  <a16:creationId xmlns:a16="http://schemas.microsoft.com/office/drawing/2014/main" id="{97DCB7E6-CADE-405A-97DC-4B6E946318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7"/>
              <a:chOff x="480" y="28"/>
              <a:chExt cx="5036" cy="337"/>
            </a:xfrm>
          </p:grpSpPr>
          <p:sp>
            <p:nvSpPr>
              <p:cNvPr id="178202" name="Text Box 26">
                <a:extLst>
                  <a:ext uri="{FF2B5EF4-FFF2-40B4-BE49-F238E27FC236}">
                    <a16:creationId xmlns:a16="http://schemas.microsoft.com/office/drawing/2014/main" id="{23F41503-A35F-48D5-BE03-9FFD7072A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5136" name="Line 27">
                <a:extLst>
                  <a:ext uri="{FF2B5EF4-FFF2-40B4-BE49-F238E27FC236}">
                    <a16:creationId xmlns:a16="http://schemas.microsoft.com/office/drawing/2014/main" id="{DA27152D-192A-4D98-BC58-ADC38EBEF4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5137" name="Picture 28" descr="Schullogo">
                <a:extLst>
                  <a:ext uri="{FF2B5EF4-FFF2-40B4-BE49-F238E27FC236}">
                    <a16:creationId xmlns:a16="http://schemas.microsoft.com/office/drawing/2014/main" id="{B20209C8-FDCF-442A-9A92-597980AD23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6" name="filecab2">
            <a:extLst>
              <a:ext uri="{FF2B5EF4-FFF2-40B4-BE49-F238E27FC236}">
                <a16:creationId xmlns:a16="http://schemas.microsoft.com/office/drawing/2014/main" id="{550C2618-F4E1-4C87-B866-822358FA9D21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5221288" y="2065338"/>
            <a:ext cx="2519362" cy="1987550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anchor="ctr"/>
          <a:lstStyle/>
          <a:p>
            <a:pPr>
              <a:defRPr/>
            </a:pPr>
            <a:r>
              <a:rPr lang="de-D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Jahrgangs-stufe  9</a:t>
            </a: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6EE31C0-925E-43B1-A900-A77768977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61263" y="6453188"/>
            <a:ext cx="1582737" cy="227012"/>
          </a:xfrm>
        </p:spPr>
        <p:txBody>
          <a:bodyPr/>
          <a:lstStyle/>
          <a:p>
            <a:pPr eaLnBrk="1" hangingPunct="1"/>
            <a:r>
              <a:rPr lang="de-DE" altLang="de-DE" sz="900"/>
              <a:t>4 Abiturfächer</a:t>
            </a:r>
          </a:p>
        </p:txBody>
      </p:sp>
      <p:graphicFrame>
        <p:nvGraphicFramePr>
          <p:cNvPr id="282627" name="Group 3">
            <a:extLst>
              <a:ext uri="{FF2B5EF4-FFF2-40B4-BE49-F238E27FC236}">
                <a16:creationId xmlns:a16="http://schemas.microsoft.com/office/drawing/2014/main" id="{28D60617-549E-4300-B5EF-475921077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024529"/>
              </p:ext>
            </p:extLst>
          </p:nvPr>
        </p:nvGraphicFramePr>
        <p:xfrm>
          <a:off x="1476375" y="44450"/>
          <a:ext cx="5410200" cy="6813556"/>
        </p:xfrm>
        <a:graphic>
          <a:graphicData uri="http://schemas.openxmlformats.org/drawingml/2006/table">
            <a:tbl>
              <a:tblPr/>
              <a:tblGrid>
                <a:gridCol w="43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2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62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750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Auf-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gaben-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feld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Einführungs-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phase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Qualifikationsphase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Abitur-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Anrechenbare Kurse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Q1+Q2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sprachl.-literar.—künstler.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Deutsch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Französisch,   Latein Spanisch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     </a:t>
                      </a: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Englisch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1.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Spanisch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4.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Kunst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Musik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Literatur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gesellschaftswissen.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Geschichte     Sozialwissen.  Erdkunde       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Erziehungsw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Philoso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ZK Ge   ZK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SoWi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EW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3.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87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math.-naturw.-techn.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Mathematik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2.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Biologie    Chemie Physik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Infor-matik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Religionslehre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Vertiefungsfach:        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82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Wochenstunden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Grundkurse in der Qph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grpSp>
        <p:nvGrpSpPr>
          <p:cNvPr id="23847" name="Group 295">
            <a:extLst>
              <a:ext uri="{FF2B5EF4-FFF2-40B4-BE49-F238E27FC236}">
                <a16:creationId xmlns:a16="http://schemas.microsoft.com/office/drawing/2014/main" id="{0BCBDAF6-7F3F-405A-95FF-ACCF19B4962A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115888"/>
            <a:ext cx="8856662" cy="6049962"/>
            <a:chOff x="113" y="73"/>
            <a:chExt cx="5579" cy="3811"/>
          </a:xfrm>
        </p:grpSpPr>
        <p:sp>
          <p:nvSpPr>
            <p:cNvPr id="23850" name="WordArt 296">
              <a:extLst>
                <a:ext uri="{FF2B5EF4-FFF2-40B4-BE49-F238E27FC236}">
                  <a16:creationId xmlns:a16="http://schemas.microsoft.com/office/drawing/2014/main" id="{EF7610DF-A87F-4898-9B25-46281454660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pic>
          <p:nvPicPr>
            <p:cNvPr id="23851" name="Picture 297" descr="Schullogo">
              <a:extLst>
                <a:ext uri="{FF2B5EF4-FFF2-40B4-BE49-F238E27FC236}">
                  <a16:creationId xmlns:a16="http://schemas.microsoft.com/office/drawing/2014/main" id="{52D85393-3108-4C2A-974D-23B58E6276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7" y="73"/>
              <a:ext cx="1230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2922" name="Text Box 298">
              <a:extLst>
                <a:ext uri="{FF2B5EF4-FFF2-40B4-BE49-F238E27FC236}">
                  <a16:creationId xmlns:a16="http://schemas.microsoft.com/office/drawing/2014/main" id="{8A5FC0D1-19F6-4199-B7AE-FF30E509A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6" y="436"/>
              <a:ext cx="1226" cy="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  <a:defRPr/>
              </a:pP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AG Round" pitchFamily="82" charset="0"/>
                </a:rPr>
                <a:t>Info   9 </a:t>
              </a:r>
            </a:p>
            <a:p>
              <a:pPr algn="ctr" eaLnBrk="1" hangingPunct="1">
                <a:spcBef>
                  <a:spcPct val="5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  <a:defRPr/>
              </a:pP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Februar 2022</a:t>
              </a:r>
            </a:p>
          </p:txBody>
        </p:sp>
      </p:grpSp>
      <p:sp>
        <p:nvSpPr>
          <p:cNvPr id="23848" name="WordArt 299">
            <a:extLst>
              <a:ext uri="{FF2B5EF4-FFF2-40B4-BE49-F238E27FC236}">
                <a16:creationId xmlns:a16="http://schemas.microsoft.com/office/drawing/2014/main" id="{D08EAA2A-E5A5-4048-BFE7-F5E94D2D54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08850" y="1722438"/>
            <a:ext cx="1511300" cy="1058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Die vier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Abitur-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fächer</a:t>
            </a:r>
          </a:p>
        </p:txBody>
      </p:sp>
      <p:sp>
        <p:nvSpPr>
          <p:cNvPr id="282924" name="Text Box 300">
            <a:extLst>
              <a:ext uri="{FF2B5EF4-FFF2-40B4-BE49-F238E27FC236}">
                <a16:creationId xmlns:a16="http://schemas.microsoft.com/office/drawing/2014/main" id="{58F22E83-2520-434A-AE32-DBAA0F870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141663"/>
            <a:ext cx="2016125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Gks, Gks, Gks, Gks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  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de-DE" sz="1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Gks, Gks, Gks, Gkm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4.</a:t>
            </a:r>
            <a:r>
              <a:rPr lang="de-DE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F074E71-F84B-4577-9894-3B07137F07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48836" name="AutoShape 4">
            <a:extLst>
              <a:ext uri="{FF2B5EF4-FFF2-40B4-BE49-F238E27FC236}">
                <a16:creationId xmlns:a16="http://schemas.microsoft.com/office/drawing/2014/main" id="{3082E8D7-E3C6-4ABC-ACB5-B9B7DF2EA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2879725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r>
              <a:rPr lang="de-DE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 Entscheidung</a:t>
            </a: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Grundkurs Sport</a:t>
            </a: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endParaRPr lang="de-DE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endParaRPr lang="de-DE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endParaRPr lang="de-DE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r>
              <a:rPr lang="de-DE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[Beim LK Sport </a:t>
            </a:r>
            <a:r>
              <a:rPr lang="de-DE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Bio wählen]</a:t>
            </a:r>
            <a:endParaRPr lang="de-DE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5604" name="Group 5">
            <a:extLst>
              <a:ext uri="{FF2B5EF4-FFF2-40B4-BE49-F238E27FC236}">
                <a16:creationId xmlns:a16="http://schemas.microsoft.com/office/drawing/2014/main" id="{1D22769D-EBF7-430B-B374-71909B7A168B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25614" name="Group 6">
              <a:extLst>
                <a:ext uri="{FF2B5EF4-FFF2-40B4-BE49-F238E27FC236}">
                  <a16:creationId xmlns:a16="http://schemas.microsoft.com/office/drawing/2014/main" id="{5FDC8D2C-A551-4A4F-8ADB-B6ECD1640A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25625" name="filecab2">
                <a:extLst>
                  <a:ext uri="{FF2B5EF4-FFF2-40B4-BE49-F238E27FC236}">
                    <a16:creationId xmlns:a16="http://schemas.microsoft.com/office/drawing/2014/main" id="{7E59C79C-E750-422E-BFCA-A3D04FE34EA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5626" name="filecab2">
                <a:extLst>
                  <a:ext uri="{FF2B5EF4-FFF2-40B4-BE49-F238E27FC236}">
                    <a16:creationId xmlns:a16="http://schemas.microsoft.com/office/drawing/2014/main" id="{7F9DF57D-1082-42E7-BA32-95C09DFFACC7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25615" name="Group 9">
              <a:extLst>
                <a:ext uri="{FF2B5EF4-FFF2-40B4-BE49-F238E27FC236}">
                  <a16:creationId xmlns:a16="http://schemas.microsoft.com/office/drawing/2014/main" id="{D5A171A5-01FD-4CFD-A61F-3D9727E2C1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25616" name="filecab2">
                <a:extLst>
                  <a:ext uri="{FF2B5EF4-FFF2-40B4-BE49-F238E27FC236}">
                    <a16:creationId xmlns:a16="http://schemas.microsoft.com/office/drawing/2014/main" id="{334A94E2-2CF1-4F7A-827F-B34934C1FFA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5617" name="filecab2">
                <a:extLst>
                  <a:ext uri="{FF2B5EF4-FFF2-40B4-BE49-F238E27FC236}">
                    <a16:creationId xmlns:a16="http://schemas.microsoft.com/office/drawing/2014/main" id="{4DC106A9-524B-44A5-8A6B-E721041B7FF8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25618" name="Group 12">
                <a:extLst>
                  <a:ext uri="{FF2B5EF4-FFF2-40B4-BE49-F238E27FC236}">
                    <a16:creationId xmlns:a16="http://schemas.microsoft.com/office/drawing/2014/main" id="{BA63D711-593F-4D37-9E4C-132FA27E5D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25620" name="Rectangle 13">
                  <a:extLst>
                    <a:ext uri="{FF2B5EF4-FFF2-40B4-BE49-F238E27FC236}">
                      <a16:creationId xmlns:a16="http://schemas.microsoft.com/office/drawing/2014/main" id="{63292383-D965-4C91-B77A-EAE66CA974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21" name="Rectangle 14">
                  <a:extLst>
                    <a:ext uri="{FF2B5EF4-FFF2-40B4-BE49-F238E27FC236}">
                      <a16:creationId xmlns:a16="http://schemas.microsoft.com/office/drawing/2014/main" id="{7F4474F8-89B3-4A61-9C52-8F923AE91F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5622" name="Text Box 15">
                  <a:extLst>
                    <a:ext uri="{FF2B5EF4-FFF2-40B4-BE49-F238E27FC236}">
                      <a16:creationId xmlns:a16="http://schemas.microsoft.com/office/drawing/2014/main" id="{4744E9B5-CD98-4C4B-B6C0-92DC63089E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(Q2.1, Q2.2)</a:t>
                  </a:r>
                </a:p>
              </p:txBody>
            </p:sp>
            <p:sp>
              <p:nvSpPr>
                <p:cNvPr id="25623" name="filecab2">
                  <a:extLst>
                    <a:ext uri="{FF2B5EF4-FFF2-40B4-BE49-F238E27FC236}">
                      <a16:creationId xmlns:a16="http://schemas.microsoft.com/office/drawing/2014/main" id="{ED6E70B7-EF50-4896-A027-3999DE455F49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25624" name="Rectangle 17">
                  <a:extLst>
                    <a:ext uri="{FF2B5EF4-FFF2-40B4-BE49-F238E27FC236}">
                      <a16:creationId xmlns:a16="http://schemas.microsoft.com/office/drawing/2014/main" id="{9EB818D1-FB55-4353-9B6C-A14CCCD80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25619" name="Rectangle 18">
                <a:extLst>
                  <a:ext uri="{FF2B5EF4-FFF2-40B4-BE49-F238E27FC236}">
                    <a16:creationId xmlns:a16="http://schemas.microsoft.com/office/drawing/2014/main" id="{AF3C1E9F-08D2-4383-A385-37B0ADAFA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5605" name="Group 19">
            <a:extLst>
              <a:ext uri="{FF2B5EF4-FFF2-40B4-BE49-F238E27FC236}">
                <a16:creationId xmlns:a16="http://schemas.microsoft.com/office/drawing/2014/main" id="{920C44FC-D596-4FAA-BD3D-56A05F51451E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25611" name="AutoShape 20">
              <a:extLst>
                <a:ext uri="{FF2B5EF4-FFF2-40B4-BE49-F238E27FC236}">
                  <a16:creationId xmlns:a16="http://schemas.microsoft.com/office/drawing/2014/main" id="{57B2ADCB-109B-4C0A-B134-23A535A95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25612" name="AutoShape 21">
              <a:extLst>
                <a:ext uri="{FF2B5EF4-FFF2-40B4-BE49-F238E27FC236}">
                  <a16:creationId xmlns:a16="http://schemas.microsoft.com/office/drawing/2014/main" id="{B0863076-4C2C-4701-963A-253C73E67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25613" name="AutoShape 22">
              <a:extLst>
                <a:ext uri="{FF2B5EF4-FFF2-40B4-BE49-F238E27FC236}">
                  <a16:creationId xmlns:a16="http://schemas.microsoft.com/office/drawing/2014/main" id="{0C241402-1A72-42D0-B413-864718579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25606" name="Group 29">
            <a:extLst>
              <a:ext uri="{FF2B5EF4-FFF2-40B4-BE49-F238E27FC236}">
                <a16:creationId xmlns:a16="http://schemas.microsoft.com/office/drawing/2014/main" id="{3145481A-94A4-4568-8D02-372DC34B6A45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25607" name="WordArt 30">
              <a:extLst>
                <a:ext uri="{FF2B5EF4-FFF2-40B4-BE49-F238E27FC236}">
                  <a16:creationId xmlns:a16="http://schemas.microsoft.com/office/drawing/2014/main" id="{33FC2B77-6822-4477-95F1-C14DD86EAD4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25608" name="Group 31">
              <a:extLst>
                <a:ext uri="{FF2B5EF4-FFF2-40B4-BE49-F238E27FC236}">
                  <a16:creationId xmlns:a16="http://schemas.microsoft.com/office/drawing/2014/main" id="{CC32E7FD-34A9-49E5-B503-8D97DE9AA5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08"/>
              <a:chOff x="480" y="28"/>
              <a:chExt cx="5036" cy="308"/>
            </a:xfrm>
          </p:grpSpPr>
          <p:sp>
            <p:nvSpPr>
              <p:cNvPr id="25609" name="Line 33">
                <a:extLst>
                  <a:ext uri="{FF2B5EF4-FFF2-40B4-BE49-F238E27FC236}">
                    <a16:creationId xmlns:a16="http://schemas.microsoft.com/office/drawing/2014/main" id="{E3D80E26-171B-4453-B687-F8C15A6815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25610" name="Picture 34" descr="Schullogo">
                <a:extLst>
                  <a:ext uri="{FF2B5EF4-FFF2-40B4-BE49-F238E27FC236}">
                    <a16:creationId xmlns:a16="http://schemas.microsoft.com/office/drawing/2014/main" id="{70C756F2-6891-4E11-887E-C028E9A9E5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7" name="Text Box 31">
            <a:extLst>
              <a:ext uri="{FF2B5EF4-FFF2-40B4-BE49-F238E27FC236}">
                <a16:creationId xmlns:a16="http://schemas.microsoft.com/office/drawing/2014/main" id="{1275F290-8BAE-455F-84EA-A23816CDB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8600"/>
            <a:ext cx="39624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Info 9      Februar 2022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8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8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build="p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C19E63A-FAF5-4C13-A4B5-8E0E2B151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49859" name="AutoShape 3">
            <a:extLst>
              <a:ext uri="{FF2B5EF4-FFF2-40B4-BE49-F238E27FC236}">
                <a16:creationId xmlns:a16="http://schemas.microsoft.com/office/drawing/2014/main" id="{ECE8122F-6492-4E41-B3E8-E674290C4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4176713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4. Entscheidung  </a:t>
            </a:r>
          </a:p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Grundkurs Religion</a:t>
            </a:r>
          </a:p>
          <a:p>
            <a:pPr marL="190500" indent="-190500" eaLnBrk="1" hangingPunct="1">
              <a:tabLst>
                <a:tab pos="190500" algn="l"/>
              </a:tabLst>
              <a:defRPr/>
            </a:pPr>
            <a:endParaRPr lang="de-DE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Kath. Religionslehre </a:t>
            </a:r>
            <a:r>
              <a:rPr lang="de-DE" sz="1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oder</a:t>
            </a:r>
            <a:endParaRPr lang="de-DE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Evang.Religionslehre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1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oder</a:t>
            </a:r>
            <a:endParaRPr lang="de-DE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Philosophie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oder Rücksprache nehmen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endParaRPr lang="de-DE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None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       </a:t>
            </a:r>
          </a:p>
        </p:txBody>
      </p:sp>
      <p:grpSp>
        <p:nvGrpSpPr>
          <p:cNvPr id="27652" name="Group 4">
            <a:extLst>
              <a:ext uri="{FF2B5EF4-FFF2-40B4-BE49-F238E27FC236}">
                <a16:creationId xmlns:a16="http://schemas.microsoft.com/office/drawing/2014/main" id="{141C83CC-070D-4DE7-9A85-AE451A3DE960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27663" name="Group 5">
              <a:extLst>
                <a:ext uri="{FF2B5EF4-FFF2-40B4-BE49-F238E27FC236}">
                  <a16:creationId xmlns:a16="http://schemas.microsoft.com/office/drawing/2014/main" id="{90819261-5689-4513-8D75-C50A50E892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27674" name="filecab2">
                <a:extLst>
                  <a:ext uri="{FF2B5EF4-FFF2-40B4-BE49-F238E27FC236}">
                    <a16:creationId xmlns:a16="http://schemas.microsoft.com/office/drawing/2014/main" id="{C688B9DC-6AF5-4F94-885D-20E4EE3A3D8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7675" name="filecab2">
                <a:extLst>
                  <a:ext uri="{FF2B5EF4-FFF2-40B4-BE49-F238E27FC236}">
                    <a16:creationId xmlns:a16="http://schemas.microsoft.com/office/drawing/2014/main" id="{73644A5E-FF91-477E-B3F5-BB3ADBFD893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27664" name="Group 8">
              <a:extLst>
                <a:ext uri="{FF2B5EF4-FFF2-40B4-BE49-F238E27FC236}">
                  <a16:creationId xmlns:a16="http://schemas.microsoft.com/office/drawing/2014/main" id="{FA853FCA-9E9E-49B6-AFCF-D148478BBA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27665" name="filecab2">
                <a:extLst>
                  <a:ext uri="{FF2B5EF4-FFF2-40B4-BE49-F238E27FC236}">
                    <a16:creationId xmlns:a16="http://schemas.microsoft.com/office/drawing/2014/main" id="{7F2695F8-B782-4695-A8E0-06EED0B62B17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7666" name="filecab2">
                <a:extLst>
                  <a:ext uri="{FF2B5EF4-FFF2-40B4-BE49-F238E27FC236}">
                    <a16:creationId xmlns:a16="http://schemas.microsoft.com/office/drawing/2014/main" id="{1AF1DCF3-0E19-4C30-A038-A01EA95B688C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27667" name="Group 11">
                <a:extLst>
                  <a:ext uri="{FF2B5EF4-FFF2-40B4-BE49-F238E27FC236}">
                    <a16:creationId xmlns:a16="http://schemas.microsoft.com/office/drawing/2014/main" id="{C6327AE6-A680-4ABB-ABE1-43D222C9E7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27669" name="Rectangle 12">
                  <a:extLst>
                    <a:ext uri="{FF2B5EF4-FFF2-40B4-BE49-F238E27FC236}">
                      <a16:creationId xmlns:a16="http://schemas.microsoft.com/office/drawing/2014/main" id="{881709BA-ED5A-44B5-B17F-D59A2FA27D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7670" name="Rectangle 13">
                  <a:extLst>
                    <a:ext uri="{FF2B5EF4-FFF2-40B4-BE49-F238E27FC236}">
                      <a16:creationId xmlns:a16="http://schemas.microsoft.com/office/drawing/2014/main" id="{A39B81E2-E0DE-4A2B-95DD-ECF097D748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7671" name="Text Box 14">
                  <a:extLst>
                    <a:ext uri="{FF2B5EF4-FFF2-40B4-BE49-F238E27FC236}">
                      <a16:creationId xmlns:a16="http://schemas.microsoft.com/office/drawing/2014/main" id="{D52136CD-01C8-418C-AEB3-EFA968B12C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27672" name="filecab2">
                  <a:extLst>
                    <a:ext uri="{FF2B5EF4-FFF2-40B4-BE49-F238E27FC236}">
                      <a16:creationId xmlns:a16="http://schemas.microsoft.com/office/drawing/2014/main" id="{40768235-C515-4DD1-B57E-C4E6F82DB6B4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27673" name="Rectangle 16">
                  <a:extLst>
                    <a:ext uri="{FF2B5EF4-FFF2-40B4-BE49-F238E27FC236}">
                      <a16:creationId xmlns:a16="http://schemas.microsoft.com/office/drawing/2014/main" id="{8E209D5D-1D01-4A43-9223-1C45B231C5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27668" name="Rectangle 17">
                <a:extLst>
                  <a:ext uri="{FF2B5EF4-FFF2-40B4-BE49-F238E27FC236}">
                    <a16:creationId xmlns:a16="http://schemas.microsoft.com/office/drawing/2014/main" id="{ACA66DCE-2D0D-4B77-A12F-A9C931542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7653" name="Group 18">
            <a:extLst>
              <a:ext uri="{FF2B5EF4-FFF2-40B4-BE49-F238E27FC236}">
                <a16:creationId xmlns:a16="http://schemas.microsoft.com/office/drawing/2014/main" id="{C9B9D4FB-DD66-4D7A-B07D-851861174D95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27660" name="AutoShape 19">
              <a:extLst>
                <a:ext uri="{FF2B5EF4-FFF2-40B4-BE49-F238E27FC236}">
                  <a16:creationId xmlns:a16="http://schemas.microsoft.com/office/drawing/2014/main" id="{7611C5F7-AA9A-403C-9E85-941E8D013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27661" name="AutoShape 20">
              <a:extLst>
                <a:ext uri="{FF2B5EF4-FFF2-40B4-BE49-F238E27FC236}">
                  <a16:creationId xmlns:a16="http://schemas.microsoft.com/office/drawing/2014/main" id="{860275D5-57B0-4385-AE50-4F58D948C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27662" name="AutoShape 21">
              <a:extLst>
                <a:ext uri="{FF2B5EF4-FFF2-40B4-BE49-F238E27FC236}">
                  <a16:creationId xmlns:a16="http://schemas.microsoft.com/office/drawing/2014/main" id="{ABE24367-4421-49AE-82F1-667C416C5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27654" name="Group 28">
            <a:extLst>
              <a:ext uri="{FF2B5EF4-FFF2-40B4-BE49-F238E27FC236}">
                <a16:creationId xmlns:a16="http://schemas.microsoft.com/office/drawing/2014/main" id="{FBAE4653-8752-4E49-AEA6-C3832E6D0651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27655" name="WordArt 29">
              <a:extLst>
                <a:ext uri="{FF2B5EF4-FFF2-40B4-BE49-F238E27FC236}">
                  <a16:creationId xmlns:a16="http://schemas.microsoft.com/office/drawing/2014/main" id="{0CE6D33A-1E3B-4CF2-99EB-E63D3BB1CCC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27656" name="Group 30">
              <a:extLst>
                <a:ext uri="{FF2B5EF4-FFF2-40B4-BE49-F238E27FC236}">
                  <a16:creationId xmlns:a16="http://schemas.microsoft.com/office/drawing/2014/main" id="{DEF5FA77-8D21-4957-B9C8-B8B3C9B94D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7"/>
              <a:chOff x="480" y="28"/>
              <a:chExt cx="5036" cy="337"/>
            </a:xfrm>
          </p:grpSpPr>
          <p:sp>
            <p:nvSpPr>
              <p:cNvPr id="249887" name="Text Box 31">
                <a:extLst>
                  <a:ext uri="{FF2B5EF4-FFF2-40B4-BE49-F238E27FC236}">
                    <a16:creationId xmlns:a16="http://schemas.microsoft.com/office/drawing/2014/main" id="{0A99EE49-6594-40C6-B4B8-D7DA54F00F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27658" name="Line 32">
                <a:extLst>
                  <a:ext uri="{FF2B5EF4-FFF2-40B4-BE49-F238E27FC236}">
                    <a16:creationId xmlns:a16="http://schemas.microsoft.com/office/drawing/2014/main" id="{25BBD1C2-7C95-4F88-8A0E-5678930824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 dirty="0"/>
              </a:p>
            </p:txBody>
          </p:sp>
          <p:pic>
            <p:nvPicPr>
              <p:cNvPr id="27659" name="Picture 33" descr="Schullogo">
                <a:extLst>
                  <a:ext uri="{FF2B5EF4-FFF2-40B4-BE49-F238E27FC236}">
                    <a16:creationId xmlns:a16="http://schemas.microsoft.com/office/drawing/2014/main" id="{B476DACA-1BC6-41AD-A75D-1B9B975138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98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98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14D6C16-484F-4DCA-86CA-A6071F499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50883" name="AutoShape 3">
            <a:extLst>
              <a:ext uri="{FF2B5EF4-FFF2-40B4-BE49-F238E27FC236}">
                <a16:creationId xmlns:a16="http://schemas.microsoft.com/office/drawing/2014/main" id="{E5F16C6D-DDFF-4ACA-AFF1-CCBC2407E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4248150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5. Entscheidung </a:t>
            </a:r>
          </a:p>
          <a:p>
            <a:pPr marL="190500" indent="-190500" eaLnBrk="1" hangingPunct="1"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Deutsch   </a:t>
            </a:r>
            <a:r>
              <a:rPr lang="de-DE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und</a:t>
            </a:r>
          </a:p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eine</a:t>
            </a: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Fremdsprache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Englisch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Französisch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Spanisch</a:t>
            </a:r>
          </a:p>
        </p:txBody>
      </p:sp>
      <p:grpSp>
        <p:nvGrpSpPr>
          <p:cNvPr id="29700" name="Group 4">
            <a:extLst>
              <a:ext uri="{FF2B5EF4-FFF2-40B4-BE49-F238E27FC236}">
                <a16:creationId xmlns:a16="http://schemas.microsoft.com/office/drawing/2014/main" id="{2E864EB6-8956-4153-8251-D671AF90CED1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29711" name="Group 5">
              <a:extLst>
                <a:ext uri="{FF2B5EF4-FFF2-40B4-BE49-F238E27FC236}">
                  <a16:creationId xmlns:a16="http://schemas.microsoft.com/office/drawing/2014/main" id="{28B2D0FC-E2E0-4A6A-9ADD-1E20C9C3D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29722" name="filecab2">
                <a:extLst>
                  <a:ext uri="{FF2B5EF4-FFF2-40B4-BE49-F238E27FC236}">
                    <a16:creationId xmlns:a16="http://schemas.microsoft.com/office/drawing/2014/main" id="{C4A36B6B-EBD9-46B0-A9CE-42CAA8D00E4A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9723" name="filecab2">
                <a:extLst>
                  <a:ext uri="{FF2B5EF4-FFF2-40B4-BE49-F238E27FC236}">
                    <a16:creationId xmlns:a16="http://schemas.microsoft.com/office/drawing/2014/main" id="{2D721BF3-5B36-42CA-8BA4-C33FAEC19C5C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29712" name="Group 8">
              <a:extLst>
                <a:ext uri="{FF2B5EF4-FFF2-40B4-BE49-F238E27FC236}">
                  <a16:creationId xmlns:a16="http://schemas.microsoft.com/office/drawing/2014/main" id="{278EA41B-95EF-4256-B8B7-BB4F302929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29713" name="filecab2">
                <a:extLst>
                  <a:ext uri="{FF2B5EF4-FFF2-40B4-BE49-F238E27FC236}">
                    <a16:creationId xmlns:a16="http://schemas.microsoft.com/office/drawing/2014/main" id="{9816F5B2-96DF-4F92-987D-E2996C63023E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29714" name="filecab2">
                <a:extLst>
                  <a:ext uri="{FF2B5EF4-FFF2-40B4-BE49-F238E27FC236}">
                    <a16:creationId xmlns:a16="http://schemas.microsoft.com/office/drawing/2014/main" id="{32EE0021-F2D7-48C6-A10B-FBFEDD348DE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29715" name="Group 11">
                <a:extLst>
                  <a:ext uri="{FF2B5EF4-FFF2-40B4-BE49-F238E27FC236}">
                    <a16:creationId xmlns:a16="http://schemas.microsoft.com/office/drawing/2014/main" id="{71A8F6F2-DB59-465F-8314-18AD1F4EB8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29717" name="Rectangle 12">
                  <a:extLst>
                    <a:ext uri="{FF2B5EF4-FFF2-40B4-BE49-F238E27FC236}">
                      <a16:creationId xmlns:a16="http://schemas.microsoft.com/office/drawing/2014/main" id="{427CE7FF-0D46-4C26-B371-F81A1AB1E2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9718" name="Rectangle 13">
                  <a:extLst>
                    <a:ext uri="{FF2B5EF4-FFF2-40B4-BE49-F238E27FC236}">
                      <a16:creationId xmlns:a16="http://schemas.microsoft.com/office/drawing/2014/main" id="{4EE28127-65F9-4A7A-A0FD-B5741A8BD0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29719" name="Text Box 14">
                  <a:extLst>
                    <a:ext uri="{FF2B5EF4-FFF2-40B4-BE49-F238E27FC236}">
                      <a16:creationId xmlns:a16="http://schemas.microsoft.com/office/drawing/2014/main" id="{AEE8C93F-33EE-41F8-A9F8-7B86FAB8594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29720" name="filecab2">
                  <a:extLst>
                    <a:ext uri="{FF2B5EF4-FFF2-40B4-BE49-F238E27FC236}">
                      <a16:creationId xmlns:a16="http://schemas.microsoft.com/office/drawing/2014/main" id="{A8555E6B-B5C1-4921-8D7E-6791FEC4C1C4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29721" name="Rectangle 16">
                  <a:extLst>
                    <a:ext uri="{FF2B5EF4-FFF2-40B4-BE49-F238E27FC236}">
                      <a16:creationId xmlns:a16="http://schemas.microsoft.com/office/drawing/2014/main" id="{700F7170-4CF9-43C3-A048-A400B3C1CC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29716" name="Rectangle 17">
                <a:extLst>
                  <a:ext uri="{FF2B5EF4-FFF2-40B4-BE49-F238E27FC236}">
                    <a16:creationId xmlns:a16="http://schemas.microsoft.com/office/drawing/2014/main" id="{224BECF3-2D92-4A47-B980-DAAB82A60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9701" name="Group 18">
            <a:extLst>
              <a:ext uri="{FF2B5EF4-FFF2-40B4-BE49-F238E27FC236}">
                <a16:creationId xmlns:a16="http://schemas.microsoft.com/office/drawing/2014/main" id="{86550EB6-E776-4E03-B100-35D9C747935F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29708" name="AutoShape 19">
              <a:extLst>
                <a:ext uri="{FF2B5EF4-FFF2-40B4-BE49-F238E27FC236}">
                  <a16:creationId xmlns:a16="http://schemas.microsoft.com/office/drawing/2014/main" id="{649C0527-5D80-47C5-AB96-4566C613B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29709" name="AutoShape 20">
              <a:extLst>
                <a:ext uri="{FF2B5EF4-FFF2-40B4-BE49-F238E27FC236}">
                  <a16:creationId xmlns:a16="http://schemas.microsoft.com/office/drawing/2014/main" id="{5962A729-4DA0-49C5-8877-7A850085C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29710" name="AutoShape 21">
              <a:extLst>
                <a:ext uri="{FF2B5EF4-FFF2-40B4-BE49-F238E27FC236}">
                  <a16:creationId xmlns:a16="http://schemas.microsoft.com/office/drawing/2014/main" id="{DD62C691-8788-43AE-940E-0266A48B2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29702" name="Group 28">
            <a:extLst>
              <a:ext uri="{FF2B5EF4-FFF2-40B4-BE49-F238E27FC236}">
                <a16:creationId xmlns:a16="http://schemas.microsoft.com/office/drawing/2014/main" id="{FE62BB8D-28DB-4E74-AB57-83138940E8E5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29703" name="WordArt 29">
              <a:extLst>
                <a:ext uri="{FF2B5EF4-FFF2-40B4-BE49-F238E27FC236}">
                  <a16:creationId xmlns:a16="http://schemas.microsoft.com/office/drawing/2014/main" id="{87343F2A-EE25-4D46-9A94-826E0FCE1A7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29704" name="Group 30">
              <a:extLst>
                <a:ext uri="{FF2B5EF4-FFF2-40B4-BE49-F238E27FC236}">
                  <a16:creationId xmlns:a16="http://schemas.microsoft.com/office/drawing/2014/main" id="{1187AC2E-FC05-43A7-922E-791DEDA2A2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50911" name="Text Box 31">
                <a:extLst>
                  <a:ext uri="{FF2B5EF4-FFF2-40B4-BE49-F238E27FC236}">
                    <a16:creationId xmlns:a16="http://schemas.microsoft.com/office/drawing/2014/main" id="{3C68F074-AACB-4A8B-9D49-52D2E46711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Februar 2022</a:t>
                </a:r>
              </a:p>
            </p:txBody>
          </p:sp>
          <p:sp>
            <p:nvSpPr>
              <p:cNvPr id="29706" name="Line 32">
                <a:extLst>
                  <a:ext uri="{FF2B5EF4-FFF2-40B4-BE49-F238E27FC236}">
                    <a16:creationId xmlns:a16="http://schemas.microsoft.com/office/drawing/2014/main" id="{8A10A4F5-854A-4B46-BBEA-ECE026D347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29707" name="Picture 33" descr="Schullogo">
                <a:extLst>
                  <a:ext uri="{FF2B5EF4-FFF2-40B4-BE49-F238E27FC236}">
                    <a16:creationId xmlns:a16="http://schemas.microsoft.com/office/drawing/2014/main" id="{CCA6DB75-C2AB-4734-A05F-FE9257E0BA3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8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8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3714BF8-7A82-450F-A931-B0D89ABC4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51907" name="AutoShape 3">
            <a:extLst>
              <a:ext uri="{FF2B5EF4-FFF2-40B4-BE49-F238E27FC236}">
                <a16:creationId xmlns:a16="http://schemas.microsoft.com/office/drawing/2014/main" id="{8F906A4F-ACDB-4152-97AC-61BA0EB95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3887788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6. Entscheidung </a:t>
            </a:r>
          </a:p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Mathematik  </a:t>
            </a:r>
            <a:r>
              <a:rPr lang="de-DE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und</a:t>
            </a:r>
          </a:p>
          <a:p>
            <a:pPr marL="190500" indent="-190500" eaLnBrk="1" hangingPunct="1">
              <a:tabLst>
                <a:tab pos="190500" algn="l"/>
              </a:tabLst>
              <a:defRPr/>
            </a:pPr>
            <a:endParaRPr lang="de-DE" sz="2000" b="1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tabLst>
                <a:tab pos="190500" algn="l"/>
              </a:tabLst>
              <a:defRPr/>
            </a:pPr>
            <a:r>
              <a:rPr lang="de-DE" sz="36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eine </a:t>
            </a: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Naturwissenschaft (Bi, Ch, Ph)</a:t>
            </a: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B0196505-8158-40AC-B528-1B5C5DC7ED22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31759" name="Group 5">
              <a:extLst>
                <a:ext uri="{FF2B5EF4-FFF2-40B4-BE49-F238E27FC236}">
                  <a16:creationId xmlns:a16="http://schemas.microsoft.com/office/drawing/2014/main" id="{C248ED69-E6BD-44C5-9B5E-A61C24EDCF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31770" name="filecab2">
                <a:extLst>
                  <a:ext uri="{FF2B5EF4-FFF2-40B4-BE49-F238E27FC236}">
                    <a16:creationId xmlns:a16="http://schemas.microsoft.com/office/drawing/2014/main" id="{3850BF4A-E3F1-40B0-9621-D41F470AFB24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1771" name="filecab2">
                <a:extLst>
                  <a:ext uri="{FF2B5EF4-FFF2-40B4-BE49-F238E27FC236}">
                    <a16:creationId xmlns:a16="http://schemas.microsoft.com/office/drawing/2014/main" id="{B53FCA0F-6947-4A3E-98C4-101E313EF4D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31760" name="Group 8">
              <a:extLst>
                <a:ext uri="{FF2B5EF4-FFF2-40B4-BE49-F238E27FC236}">
                  <a16:creationId xmlns:a16="http://schemas.microsoft.com/office/drawing/2014/main" id="{B1EC7965-0E78-4FB0-90A5-7AD14C0A0D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31761" name="filecab2">
                <a:extLst>
                  <a:ext uri="{FF2B5EF4-FFF2-40B4-BE49-F238E27FC236}">
                    <a16:creationId xmlns:a16="http://schemas.microsoft.com/office/drawing/2014/main" id="{32C8D662-2A1B-4936-BCCB-56089813912A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1762" name="filecab2">
                <a:extLst>
                  <a:ext uri="{FF2B5EF4-FFF2-40B4-BE49-F238E27FC236}">
                    <a16:creationId xmlns:a16="http://schemas.microsoft.com/office/drawing/2014/main" id="{DDBD3F92-B531-491F-B18F-62A470EDA2E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31763" name="Group 11">
                <a:extLst>
                  <a:ext uri="{FF2B5EF4-FFF2-40B4-BE49-F238E27FC236}">
                    <a16:creationId xmlns:a16="http://schemas.microsoft.com/office/drawing/2014/main" id="{A0304E3C-1411-4E42-8C74-62E016D99D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31765" name="Rectangle 12">
                  <a:extLst>
                    <a:ext uri="{FF2B5EF4-FFF2-40B4-BE49-F238E27FC236}">
                      <a16:creationId xmlns:a16="http://schemas.microsoft.com/office/drawing/2014/main" id="{0A365559-A423-4C62-B8BC-C7CF19D7C4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766" name="Rectangle 13">
                  <a:extLst>
                    <a:ext uri="{FF2B5EF4-FFF2-40B4-BE49-F238E27FC236}">
                      <a16:creationId xmlns:a16="http://schemas.microsoft.com/office/drawing/2014/main" id="{B9D901CD-48C9-4501-ACA2-AE50D38E1E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31767" name="Text Box 14">
                  <a:extLst>
                    <a:ext uri="{FF2B5EF4-FFF2-40B4-BE49-F238E27FC236}">
                      <a16:creationId xmlns:a16="http://schemas.microsoft.com/office/drawing/2014/main" id="{9E5417F3-3316-4D6C-93D4-8B7C14CA1E0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31768" name="filecab2">
                  <a:extLst>
                    <a:ext uri="{FF2B5EF4-FFF2-40B4-BE49-F238E27FC236}">
                      <a16:creationId xmlns:a16="http://schemas.microsoft.com/office/drawing/2014/main" id="{04646E6C-A533-4CCA-8B04-C7C1CB3A1CE3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31769" name="Rectangle 16">
                  <a:extLst>
                    <a:ext uri="{FF2B5EF4-FFF2-40B4-BE49-F238E27FC236}">
                      <a16:creationId xmlns:a16="http://schemas.microsoft.com/office/drawing/2014/main" id="{0E652598-7CD2-4CA8-9953-85ACCE9628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1764" name="Rectangle 17">
                <a:extLst>
                  <a:ext uri="{FF2B5EF4-FFF2-40B4-BE49-F238E27FC236}">
                    <a16:creationId xmlns:a16="http://schemas.microsoft.com/office/drawing/2014/main" id="{69888A02-9340-4884-B110-2F63174A9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1749" name="Group 18">
            <a:extLst>
              <a:ext uri="{FF2B5EF4-FFF2-40B4-BE49-F238E27FC236}">
                <a16:creationId xmlns:a16="http://schemas.microsoft.com/office/drawing/2014/main" id="{626996B2-EADB-4B8A-8DD2-AD9F2CFE2011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31756" name="AutoShape 19">
              <a:extLst>
                <a:ext uri="{FF2B5EF4-FFF2-40B4-BE49-F238E27FC236}">
                  <a16:creationId xmlns:a16="http://schemas.microsoft.com/office/drawing/2014/main" id="{D1728778-10D1-495B-A7CA-4B0CC1F32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31757" name="AutoShape 20">
              <a:extLst>
                <a:ext uri="{FF2B5EF4-FFF2-40B4-BE49-F238E27FC236}">
                  <a16:creationId xmlns:a16="http://schemas.microsoft.com/office/drawing/2014/main" id="{ACBF5FDF-A236-4C8F-A5F9-B0EE24378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31758" name="AutoShape 21">
              <a:extLst>
                <a:ext uri="{FF2B5EF4-FFF2-40B4-BE49-F238E27FC236}">
                  <a16:creationId xmlns:a16="http://schemas.microsoft.com/office/drawing/2014/main" id="{DB153F9F-3CB3-48A0-9165-7DA108A92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31750" name="Group 28">
            <a:extLst>
              <a:ext uri="{FF2B5EF4-FFF2-40B4-BE49-F238E27FC236}">
                <a16:creationId xmlns:a16="http://schemas.microsoft.com/office/drawing/2014/main" id="{FD51CC10-13E6-41C5-92C7-4CF1EF4FF4B5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31751" name="WordArt 29">
              <a:extLst>
                <a:ext uri="{FF2B5EF4-FFF2-40B4-BE49-F238E27FC236}">
                  <a16:creationId xmlns:a16="http://schemas.microsoft.com/office/drawing/2014/main" id="{9E3279CF-A5F5-431E-9704-D54FBAE918F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31752" name="Group 30">
              <a:extLst>
                <a:ext uri="{FF2B5EF4-FFF2-40B4-BE49-F238E27FC236}">
                  <a16:creationId xmlns:a16="http://schemas.microsoft.com/office/drawing/2014/main" id="{16C167D3-6090-47D4-9A48-FDA34FD2BC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51935" name="Text Box 31">
                <a:extLst>
                  <a:ext uri="{FF2B5EF4-FFF2-40B4-BE49-F238E27FC236}">
                    <a16:creationId xmlns:a16="http://schemas.microsoft.com/office/drawing/2014/main" id="{0A443D0C-B605-4465-817C-A6F11C7B13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31754" name="Line 32">
                <a:extLst>
                  <a:ext uri="{FF2B5EF4-FFF2-40B4-BE49-F238E27FC236}">
                    <a16:creationId xmlns:a16="http://schemas.microsoft.com/office/drawing/2014/main" id="{1E7B4922-EB96-4715-BFF3-BE762AEBD7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31755" name="Picture 33" descr="Schullogo">
                <a:extLst>
                  <a:ext uri="{FF2B5EF4-FFF2-40B4-BE49-F238E27FC236}">
                    <a16:creationId xmlns:a16="http://schemas.microsoft.com/office/drawing/2014/main" id="{28638FBA-1527-4AE4-B449-871C187B0F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19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19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C9C5420-18CE-4860-AEA6-827AECC2A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52931" name="AutoShape 3">
            <a:extLst>
              <a:ext uri="{FF2B5EF4-FFF2-40B4-BE49-F238E27FC236}">
                <a16:creationId xmlns:a16="http://schemas.microsoft.com/office/drawing/2014/main" id="{E5147335-F350-46DE-A58C-3651482E0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4464050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7. Entscheidung 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Schwerpunktbildung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400" b="1">
                <a:solidFill>
                  <a:srgbClr val="FF00FF"/>
                </a:solidFill>
                <a:sym typeface="Symbol" pitchFamily="18" charset="2"/>
              </a:rPr>
              <a:t></a:t>
            </a:r>
            <a:r>
              <a:rPr lang="de-DE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weitere Fremdsprache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800">
                <a:latin typeface="Comic Sans MS" pitchFamily="66" charset="0"/>
              </a:rPr>
              <a:t>  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800">
                <a:latin typeface="Comic Sans MS" pitchFamily="66" charset="0"/>
              </a:rPr>
              <a:t>    </a:t>
            </a:r>
            <a:r>
              <a:rPr lang="de-DE" sz="2800" b="1" u="sng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und / oder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endParaRPr lang="de-DE" sz="2800" b="1" u="sng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400" b="1">
                <a:solidFill>
                  <a:srgbClr val="FF00FF"/>
                </a:solidFill>
                <a:sym typeface="Symbol" pitchFamily="18" charset="2"/>
              </a:rPr>
              <a:t></a:t>
            </a:r>
            <a:r>
              <a:rPr lang="de-DE" b="1">
                <a:solidFill>
                  <a:srgbClr val="FF00FF"/>
                </a:solidFill>
              </a:rPr>
              <a:t> </a:t>
            </a:r>
            <a:r>
              <a:rPr lang="de-DE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weiteres Fach aus III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(Bi,Phy,Ch, If)</a:t>
            </a:r>
          </a:p>
        </p:txBody>
      </p:sp>
      <p:grpSp>
        <p:nvGrpSpPr>
          <p:cNvPr id="33796" name="Group 4">
            <a:extLst>
              <a:ext uri="{FF2B5EF4-FFF2-40B4-BE49-F238E27FC236}">
                <a16:creationId xmlns:a16="http://schemas.microsoft.com/office/drawing/2014/main" id="{59216DC2-A1B8-4768-B790-2FFD912DE906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33807" name="Group 5">
              <a:extLst>
                <a:ext uri="{FF2B5EF4-FFF2-40B4-BE49-F238E27FC236}">
                  <a16:creationId xmlns:a16="http://schemas.microsoft.com/office/drawing/2014/main" id="{3E0D7CC7-3401-4FF4-B622-C4E7122517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33818" name="filecab2">
                <a:extLst>
                  <a:ext uri="{FF2B5EF4-FFF2-40B4-BE49-F238E27FC236}">
                    <a16:creationId xmlns:a16="http://schemas.microsoft.com/office/drawing/2014/main" id="{497F95C5-1D2B-4245-B212-8F525A1CCE54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3819" name="filecab2">
                <a:extLst>
                  <a:ext uri="{FF2B5EF4-FFF2-40B4-BE49-F238E27FC236}">
                    <a16:creationId xmlns:a16="http://schemas.microsoft.com/office/drawing/2014/main" id="{53B547E8-6EFC-487E-B812-5A0C690378A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33808" name="Group 8">
              <a:extLst>
                <a:ext uri="{FF2B5EF4-FFF2-40B4-BE49-F238E27FC236}">
                  <a16:creationId xmlns:a16="http://schemas.microsoft.com/office/drawing/2014/main" id="{82F03B7B-19BB-4D18-B2F4-71274563A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33809" name="filecab2">
                <a:extLst>
                  <a:ext uri="{FF2B5EF4-FFF2-40B4-BE49-F238E27FC236}">
                    <a16:creationId xmlns:a16="http://schemas.microsoft.com/office/drawing/2014/main" id="{FABA83D5-D130-4C49-85D4-E76CE4CA6CC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3810" name="filecab2">
                <a:extLst>
                  <a:ext uri="{FF2B5EF4-FFF2-40B4-BE49-F238E27FC236}">
                    <a16:creationId xmlns:a16="http://schemas.microsoft.com/office/drawing/2014/main" id="{230D7668-2AF2-4877-9EED-F4BF1A2A3EDC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33811" name="Group 11">
                <a:extLst>
                  <a:ext uri="{FF2B5EF4-FFF2-40B4-BE49-F238E27FC236}">
                    <a16:creationId xmlns:a16="http://schemas.microsoft.com/office/drawing/2014/main" id="{3B83D0C1-095A-4319-B151-486261CE01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33813" name="Rectangle 12">
                  <a:extLst>
                    <a:ext uri="{FF2B5EF4-FFF2-40B4-BE49-F238E27FC236}">
                      <a16:creationId xmlns:a16="http://schemas.microsoft.com/office/drawing/2014/main" id="{352AE978-50D8-42DC-8AEE-2192F70DA2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3814" name="Rectangle 13">
                  <a:extLst>
                    <a:ext uri="{FF2B5EF4-FFF2-40B4-BE49-F238E27FC236}">
                      <a16:creationId xmlns:a16="http://schemas.microsoft.com/office/drawing/2014/main" id="{2D3F3AC6-3EA0-42AA-AA54-7ED2EE7371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33815" name="Text Box 14">
                  <a:extLst>
                    <a:ext uri="{FF2B5EF4-FFF2-40B4-BE49-F238E27FC236}">
                      <a16:creationId xmlns:a16="http://schemas.microsoft.com/office/drawing/2014/main" id="{BB1A470B-0893-4403-A883-465258CABE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33816" name="filecab2">
                  <a:extLst>
                    <a:ext uri="{FF2B5EF4-FFF2-40B4-BE49-F238E27FC236}">
                      <a16:creationId xmlns:a16="http://schemas.microsoft.com/office/drawing/2014/main" id="{33204DDC-E6D8-4C43-A8E4-EDE2CCC29C57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33817" name="Rectangle 16">
                  <a:extLst>
                    <a:ext uri="{FF2B5EF4-FFF2-40B4-BE49-F238E27FC236}">
                      <a16:creationId xmlns:a16="http://schemas.microsoft.com/office/drawing/2014/main" id="{BA71ABDF-BD96-4C78-8D59-117A119D30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3812" name="Rectangle 17">
                <a:extLst>
                  <a:ext uri="{FF2B5EF4-FFF2-40B4-BE49-F238E27FC236}">
                    <a16:creationId xmlns:a16="http://schemas.microsoft.com/office/drawing/2014/main" id="{21A48BE8-F1E1-4019-A60D-6329A8CDB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3797" name="Group 18">
            <a:extLst>
              <a:ext uri="{FF2B5EF4-FFF2-40B4-BE49-F238E27FC236}">
                <a16:creationId xmlns:a16="http://schemas.microsoft.com/office/drawing/2014/main" id="{073E1224-F690-42F6-91CC-AE35F627464E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33804" name="AutoShape 19">
              <a:extLst>
                <a:ext uri="{FF2B5EF4-FFF2-40B4-BE49-F238E27FC236}">
                  <a16:creationId xmlns:a16="http://schemas.microsoft.com/office/drawing/2014/main" id="{A2BFEBC3-FBC4-4629-80B0-6CB79C8DC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33805" name="AutoShape 20">
              <a:extLst>
                <a:ext uri="{FF2B5EF4-FFF2-40B4-BE49-F238E27FC236}">
                  <a16:creationId xmlns:a16="http://schemas.microsoft.com/office/drawing/2014/main" id="{87278779-1105-4ACE-B121-7275667B1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33806" name="AutoShape 21">
              <a:extLst>
                <a:ext uri="{FF2B5EF4-FFF2-40B4-BE49-F238E27FC236}">
                  <a16:creationId xmlns:a16="http://schemas.microsoft.com/office/drawing/2014/main" id="{2031EB7D-CD1D-4124-A34A-B0EE1E61A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33798" name="Group 28">
            <a:extLst>
              <a:ext uri="{FF2B5EF4-FFF2-40B4-BE49-F238E27FC236}">
                <a16:creationId xmlns:a16="http://schemas.microsoft.com/office/drawing/2014/main" id="{CEABBB5B-1DE6-4B1B-A079-70144EF48451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68263"/>
            <a:ext cx="8577262" cy="6121400"/>
            <a:chOff x="113" y="28"/>
            <a:chExt cx="5403" cy="3856"/>
          </a:xfrm>
        </p:grpSpPr>
        <p:sp>
          <p:nvSpPr>
            <p:cNvPr id="33799" name="WordArt 29">
              <a:extLst>
                <a:ext uri="{FF2B5EF4-FFF2-40B4-BE49-F238E27FC236}">
                  <a16:creationId xmlns:a16="http://schemas.microsoft.com/office/drawing/2014/main" id="{8ACB5179-9546-4484-8C72-1221163D8F0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33800" name="Group 30">
              <a:extLst>
                <a:ext uri="{FF2B5EF4-FFF2-40B4-BE49-F238E27FC236}">
                  <a16:creationId xmlns:a16="http://schemas.microsoft.com/office/drawing/2014/main" id="{CBB4F3A8-93B9-4F9C-94B1-461E19A2DC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52959" name="Text Box 31">
                <a:extLst>
                  <a:ext uri="{FF2B5EF4-FFF2-40B4-BE49-F238E27FC236}">
                    <a16:creationId xmlns:a16="http://schemas.microsoft.com/office/drawing/2014/main" id="{60C628CA-A193-453F-A142-3E7774A5E7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33802" name="Line 32">
                <a:extLst>
                  <a:ext uri="{FF2B5EF4-FFF2-40B4-BE49-F238E27FC236}">
                    <a16:creationId xmlns:a16="http://schemas.microsoft.com/office/drawing/2014/main" id="{210832DA-4594-4E67-9ACD-9E0DFD3919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33803" name="Picture 33" descr="Schullogo">
                <a:extLst>
                  <a:ext uri="{FF2B5EF4-FFF2-40B4-BE49-F238E27FC236}">
                    <a16:creationId xmlns:a16="http://schemas.microsoft.com/office/drawing/2014/main" id="{8251C5FE-55E4-41C4-9AB9-37CD30A84D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29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29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5AC61AD-7C66-4B17-B20D-A9D1FACCA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53955" name="AutoShape 3">
            <a:extLst>
              <a:ext uri="{FF2B5EF4-FFF2-40B4-BE49-F238E27FC236}">
                <a16:creationId xmlns:a16="http://schemas.microsoft.com/office/drawing/2014/main" id="{D5F17369-DC97-431A-989C-565E2DDF4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3384550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8. Entscheidung 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Gesellschafts-	wissenschaft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8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eine</a:t>
            </a:r>
            <a:r>
              <a:rPr lang="de-DE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Gesellschaftswissenschaft</a:t>
            </a:r>
            <a:endParaRPr lang="de-DE" sz="2800">
              <a:latin typeface="Comic Sans MS" pitchFamily="66" charset="0"/>
            </a:endParaRPr>
          </a:p>
        </p:txBody>
      </p:sp>
      <p:grpSp>
        <p:nvGrpSpPr>
          <p:cNvPr id="35844" name="Group 4">
            <a:extLst>
              <a:ext uri="{FF2B5EF4-FFF2-40B4-BE49-F238E27FC236}">
                <a16:creationId xmlns:a16="http://schemas.microsoft.com/office/drawing/2014/main" id="{F7C6560B-F268-453C-AD9B-E57E013BC7C2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35855" name="Group 5">
              <a:extLst>
                <a:ext uri="{FF2B5EF4-FFF2-40B4-BE49-F238E27FC236}">
                  <a16:creationId xmlns:a16="http://schemas.microsoft.com/office/drawing/2014/main" id="{8B52B46C-BA41-4C0C-BB51-4E8D4F00CB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35866" name="filecab2">
                <a:extLst>
                  <a:ext uri="{FF2B5EF4-FFF2-40B4-BE49-F238E27FC236}">
                    <a16:creationId xmlns:a16="http://schemas.microsoft.com/office/drawing/2014/main" id="{E6CB069D-433D-438C-AA32-9930DB5DD6B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5867" name="filecab2">
                <a:extLst>
                  <a:ext uri="{FF2B5EF4-FFF2-40B4-BE49-F238E27FC236}">
                    <a16:creationId xmlns:a16="http://schemas.microsoft.com/office/drawing/2014/main" id="{61674AA8-EFFF-483B-A8F4-9AF2F8788B8D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35856" name="Group 8">
              <a:extLst>
                <a:ext uri="{FF2B5EF4-FFF2-40B4-BE49-F238E27FC236}">
                  <a16:creationId xmlns:a16="http://schemas.microsoft.com/office/drawing/2014/main" id="{EC5A29EB-FB4F-4887-BBDF-15AEE494D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35857" name="filecab2">
                <a:extLst>
                  <a:ext uri="{FF2B5EF4-FFF2-40B4-BE49-F238E27FC236}">
                    <a16:creationId xmlns:a16="http://schemas.microsoft.com/office/drawing/2014/main" id="{EFD415F1-FB0F-417E-8D5A-1BAD9D290DB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5858" name="filecab2">
                <a:extLst>
                  <a:ext uri="{FF2B5EF4-FFF2-40B4-BE49-F238E27FC236}">
                    <a16:creationId xmlns:a16="http://schemas.microsoft.com/office/drawing/2014/main" id="{14D236BE-43B2-4B10-A0A2-97356E852304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35859" name="Group 11">
                <a:extLst>
                  <a:ext uri="{FF2B5EF4-FFF2-40B4-BE49-F238E27FC236}">
                    <a16:creationId xmlns:a16="http://schemas.microsoft.com/office/drawing/2014/main" id="{52E73863-80DD-4F80-92BA-F2BA8B5353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35861" name="Rectangle 12">
                  <a:extLst>
                    <a:ext uri="{FF2B5EF4-FFF2-40B4-BE49-F238E27FC236}">
                      <a16:creationId xmlns:a16="http://schemas.microsoft.com/office/drawing/2014/main" id="{BF61BE4B-149C-4F50-A4FE-B245D32920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5862" name="Rectangle 13">
                  <a:extLst>
                    <a:ext uri="{FF2B5EF4-FFF2-40B4-BE49-F238E27FC236}">
                      <a16:creationId xmlns:a16="http://schemas.microsoft.com/office/drawing/2014/main" id="{44F6F4DB-AB1A-4FC9-BC32-5193380CBC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35863" name="Text Box 14">
                  <a:extLst>
                    <a:ext uri="{FF2B5EF4-FFF2-40B4-BE49-F238E27FC236}">
                      <a16:creationId xmlns:a16="http://schemas.microsoft.com/office/drawing/2014/main" id="{5008BFAA-87BE-40EB-AB42-0FDB8DA9DB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35864" name="filecab2">
                  <a:extLst>
                    <a:ext uri="{FF2B5EF4-FFF2-40B4-BE49-F238E27FC236}">
                      <a16:creationId xmlns:a16="http://schemas.microsoft.com/office/drawing/2014/main" id="{B535144D-BC88-49E5-AF5C-B62A9BAE8CA2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35865" name="Rectangle 16">
                  <a:extLst>
                    <a:ext uri="{FF2B5EF4-FFF2-40B4-BE49-F238E27FC236}">
                      <a16:creationId xmlns:a16="http://schemas.microsoft.com/office/drawing/2014/main" id="{7399271F-92C0-4606-84EC-D307F89BFE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5860" name="Rectangle 17">
                <a:extLst>
                  <a:ext uri="{FF2B5EF4-FFF2-40B4-BE49-F238E27FC236}">
                    <a16:creationId xmlns:a16="http://schemas.microsoft.com/office/drawing/2014/main" id="{FC92F4F8-0BF9-4560-B4B3-950D63B17E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5845" name="Group 18">
            <a:extLst>
              <a:ext uri="{FF2B5EF4-FFF2-40B4-BE49-F238E27FC236}">
                <a16:creationId xmlns:a16="http://schemas.microsoft.com/office/drawing/2014/main" id="{06ACD215-13D3-4092-9D83-4B9E6727F08A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35852" name="AutoShape 19">
              <a:extLst>
                <a:ext uri="{FF2B5EF4-FFF2-40B4-BE49-F238E27FC236}">
                  <a16:creationId xmlns:a16="http://schemas.microsoft.com/office/drawing/2014/main" id="{0B2CF588-2F40-4F01-A00B-0C47192B0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35853" name="AutoShape 20">
              <a:extLst>
                <a:ext uri="{FF2B5EF4-FFF2-40B4-BE49-F238E27FC236}">
                  <a16:creationId xmlns:a16="http://schemas.microsoft.com/office/drawing/2014/main" id="{E7A96C9F-64CC-4F36-8D3F-B25FEA94E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35854" name="AutoShape 21">
              <a:extLst>
                <a:ext uri="{FF2B5EF4-FFF2-40B4-BE49-F238E27FC236}">
                  <a16:creationId xmlns:a16="http://schemas.microsoft.com/office/drawing/2014/main" id="{93680A59-EF9E-442D-A449-C03BF8423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35846" name="Group 28">
            <a:extLst>
              <a:ext uri="{FF2B5EF4-FFF2-40B4-BE49-F238E27FC236}">
                <a16:creationId xmlns:a16="http://schemas.microsoft.com/office/drawing/2014/main" id="{2DB478E9-6F48-4DB0-8FD5-D85BCC5C9A09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35847" name="WordArt 29">
              <a:extLst>
                <a:ext uri="{FF2B5EF4-FFF2-40B4-BE49-F238E27FC236}">
                  <a16:creationId xmlns:a16="http://schemas.microsoft.com/office/drawing/2014/main" id="{19F3B695-7496-40BF-8CB3-5F98934D2B2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35848" name="Group 30">
              <a:extLst>
                <a:ext uri="{FF2B5EF4-FFF2-40B4-BE49-F238E27FC236}">
                  <a16:creationId xmlns:a16="http://schemas.microsoft.com/office/drawing/2014/main" id="{D0865E67-6881-4547-9184-BF30BEE72A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53983" name="Text Box 31">
                <a:extLst>
                  <a:ext uri="{FF2B5EF4-FFF2-40B4-BE49-F238E27FC236}">
                    <a16:creationId xmlns:a16="http://schemas.microsoft.com/office/drawing/2014/main" id="{3DB9F68F-FBFF-4F55-B437-E39E1A4FD1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35850" name="Line 32">
                <a:extLst>
                  <a:ext uri="{FF2B5EF4-FFF2-40B4-BE49-F238E27FC236}">
                    <a16:creationId xmlns:a16="http://schemas.microsoft.com/office/drawing/2014/main" id="{4842EFBD-CFAF-45D3-A4B0-586376564B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35851" name="Picture 33" descr="Schullogo">
                <a:extLst>
                  <a:ext uri="{FF2B5EF4-FFF2-40B4-BE49-F238E27FC236}">
                    <a16:creationId xmlns:a16="http://schemas.microsoft.com/office/drawing/2014/main" id="{15E62290-2C69-44CF-8D7D-E31365BD6B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395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395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73D548B-6A2F-4665-9EC3-66B7AF6EB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54979" name="AutoShape 3">
            <a:extLst>
              <a:ext uri="{FF2B5EF4-FFF2-40B4-BE49-F238E27FC236}">
                <a16:creationId xmlns:a16="http://schemas.microsoft.com/office/drawing/2014/main" id="{122BA4EB-BDC4-44CD-A052-504F5FA23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2952750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9. Entscheidung 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Kunst/ 	Literatur /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	IP / VP/ Orchester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	  </a:t>
            </a:r>
            <a:endParaRPr lang="de-DE" sz="2800" dirty="0">
              <a:latin typeface="Comic Sans MS" pitchFamily="66" charset="0"/>
            </a:endParaRPr>
          </a:p>
        </p:txBody>
      </p:sp>
      <p:grpSp>
        <p:nvGrpSpPr>
          <p:cNvPr id="37892" name="Group 4">
            <a:extLst>
              <a:ext uri="{FF2B5EF4-FFF2-40B4-BE49-F238E27FC236}">
                <a16:creationId xmlns:a16="http://schemas.microsoft.com/office/drawing/2014/main" id="{3A581176-4F34-458B-BA66-FE6CDD5DB240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37904" name="Group 5">
              <a:extLst>
                <a:ext uri="{FF2B5EF4-FFF2-40B4-BE49-F238E27FC236}">
                  <a16:creationId xmlns:a16="http://schemas.microsoft.com/office/drawing/2014/main" id="{E865A818-0AEB-4F35-AF4D-6CF1C7D3BB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37915" name="filecab2">
                <a:extLst>
                  <a:ext uri="{FF2B5EF4-FFF2-40B4-BE49-F238E27FC236}">
                    <a16:creationId xmlns:a16="http://schemas.microsoft.com/office/drawing/2014/main" id="{6EEBE849-238E-44F8-B12C-44EE0ABC2EE4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7916" name="filecab2">
                <a:extLst>
                  <a:ext uri="{FF2B5EF4-FFF2-40B4-BE49-F238E27FC236}">
                    <a16:creationId xmlns:a16="http://schemas.microsoft.com/office/drawing/2014/main" id="{50221DF4-99D0-4768-81B0-2364C2C3904D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37905" name="Group 8">
              <a:extLst>
                <a:ext uri="{FF2B5EF4-FFF2-40B4-BE49-F238E27FC236}">
                  <a16:creationId xmlns:a16="http://schemas.microsoft.com/office/drawing/2014/main" id="{47DA66D2-063B-4CCB-B348-59F0DB9661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37906" name="filecab2">
                <a:extLst>
                  <a:ext uri="{FF2B5EF4-FFF2-40B4-BE49-F238E27FC236}">
                    <a16:creationId xmlns:a16="http://schemas.microsoft.com/office/drawing/2014/main" id="{80159FFC-3A0A-4B91-A041-F95431F8D748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7907" name="filecab2">
                <a:extLst>
                  <a:ext uri="{FF2B5EF4-FFF2-40B4-BE49-F238E27FC236}">
                    <a16:creationId xmlns:a16="http://schemas.microsoft.com/office/drawing/2014/main" id="{EBC7849D-621A-4E55-B9F8-07CBC259920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37908" name="Group 11">
                <a:extLst>
                  <a:ext uri="{FF2B5EF4-FFF2-40B4-BE49-F238E27FC236}">
                    <a16:creationId xmlns:a16="http://schemas.microsoft.com/office/drawing/2014/main" id="{60F9E75B-AB71-4A44-A760-3D08D25FC6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37910" name="Rectangle 12">
                  <a:extLst>
                    <a:ext uri="{FF2B5EF4-FFF2-40B4-BE49-F238E27FC236}">
                      <a16:creationId xmlns:a16="http://schemas.microsoft.com/office/drawing/2014/main" id="{FA939E99-89A5-4712-A5FB-8BDD13AB27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7911" name="Rectangle 13">
                  <a:extLst>
                    <a:ext uri="{FF2B5EF4-FFF2-40B4-BE49-F238E27FC236}">
                      <a16:creationId xmlns:a16="http://schemas.microsoft.com/office/drawing/2014/main" id="{C62FC29E-B152-40F0-A86C-F216B211DC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37912" name="Text Box 14">
                  <a:extLst>
                    <a:ext uri="{FF2B5EF4-FFF2-40B4-BE49-F238E27FC236}">
                      <a16:creationId xmlns:a16="http://schemas.microsoft.com/office/drawing/2014/main" id="{B1F81959-879B-4400-A940-073EB14A9A2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37913" name="filecab2">
                  <a:extLst>
                    <a:ext uri="{FF2B5EF4-FFF2-40B4-BE49-F238E27FC236}">
                      <a16:creationId xmlns:a16="http://schemas.microsoft.com/office/drawing/2014/main" id="{E48F1717-9A23-42E3-B3A2-7179A8EB681E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37914" name="Rectangle 16">
                  <a:extLst>
                    <a:ext uri="{FF2B5EF4-FFF2-40B4-BE49-F238E27FC236}">
                      <a16:creationId xmlns:a16="http://schemas.microsoft.com/office/drawing/2014/main" id="{01542D1A-5084-4747-8689-7515630F05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7909" name="Rectangle 17">
                <a:extLst>
                  <a:ext uri="{FF2B5EF4-FFF2-40B4-BE49-F238E27FC236}">
                    <a16:creationId xmlns:a16="http://schemas.microsoft.com/office/drawing/2014/main" id="{E28CD8DF-9802-4F8B-80CC-ADF3866C5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893" name="Group 18">
            <a:extLst>
              <a:ext uri="{FF2B5EF4-FFF2-40B4-BE49-F238E27FC236}">
                <a16:creationId xmlns:a16="http://schemas.microsoft.com/office/drawing/2014/main" id="{574C6E84-94E9-41E0-8260-921D3715E5EA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37901" name="AutoShape 19">
              <a:extLst>
                <a:ext uri="{FF2B5EF4-FFF2-40B4-BE49-F238E27FC236}">
                  <a16:creationId xmlns:a16="http://schemas.microsoft.com/office/drawing/2014/main" id="{67654EF0-2444-4738-B877-44896CDEE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37902" name="AutoShape 20">
              <a:extLst>
                <a:ext uri="{FF2B5EF4-FFF2-40B4-BE49-F238E27FC236}">
                  <a16:creationId xmlns:a16="http://schemas.microsoft.com/office/drawing/2014/main" id="{BBAA2B06-3A05-4535-9FDF-FB72321EF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37903" name="AutoShape 21">
              <a:extLst>
                <a:ext uri="{FF2B5EF4-FFF2-40B4-BE49-F238E27FC236}">
                  <a16:creationId xmlns:a16="http://schemas.microsoft.com/office/drawing/2014/main" id="{502ACF0D-A257-4C29-9D16-040727A65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37894" name="Group 28">
            <a:extLst>
              <a:ext uri="{FF2B5EF4-FFF2-40B4-BE49-F238E27FC236}">
                <a16:creationId xmlns:a16="http://schemas.microsoft.com/office/drawing/2014/main" id="{1A89B640-B46D-40EC-9BB4-9929482FFEB5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37896" name="WordArt 29">
              <a:extLst>
                <a:ext uri="{FF2B5EF4-FFF2-40B4-BE49-F238E27FC236}">
                  <a16:creationId xmlns:a16="http://schemas.microsoft.com/office/drawing/2014/main" id="{2538FF09-E486-465F-90B3-965C61D46BA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37897" name="Group 30">
              <a:extLst>
                <a:ext uri="{FF2B5EF4-FFF2-40B4-BE49-F238E27FC236}">
                  <a16:creationId xmlns:a16="http://schemas.microsoft.com/office/drawing/2014/main" id="{87501665-39D4-4E92-9B3D-58B1C7E9AA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55007" name="Text Box 31">
                <a:extLst>
                  <a:ext uri="{FF2B5EF4-FFF2-40B4-BE49-F238E27FC236}">
                    <a16:creationId xmlns:a16="http://schemas.microsoft.com/office/drawing/2014/main" id="{929BD2F5-7B68-43B5-A084-2A2F967CAF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Februar 2022</a:t>
                </a:r>
              </a:p>
            </p:txBody>
          </p:sp>
          <p:sp>
            <p:nvSpPr>
              <p:cNvPr id="37899" name="Line 32">
                <a:extLst>
                  <a:ext uri="{FF2B5EF4-FFF2-40B4-BE49-F238E27FC236}">
                    <a16:creationId xmlns:a16="http://schemas.microsoft.com/office/drawing/2014/main" id="{FBC659BA-BA4C-4047-A376-C11F30A990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37900" name="Picture 33" descr="Schullogo">
                <a:extLst>
                  <a:ext uri="{FF2B5EF4-FFF2-40B4-BE49-F238E27FC236}">
                    <a16:creationId xmlns:a16="http://schemas.microsoft.com/office/drawing/2014/main" id="{7121911C-3C49-4BCF-9803-3F995D7508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55010" name="AutoShape 34">
            <a:extLst>
              <a:ext uri="{FF2B5EF4-FFF2-40B4-BE49-F238E27FC236}">
                <a16:creationId xmlns:a16="http://schemas.microsoft.com/office/drawing/2014/main" id="{8D6485FE-FE75-4A10-9C1B-F4A92784E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4932363" cy="1871663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Kein 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Kunst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oder</a:t>
            </a:r>
          </a:p>
          <a:p>
            <a:pPr marL="190500" indent="-190500" eaLnBrk="1" hangingPunct="1">
              <a:tabLst>
                <a:tab pos="190500" algn="l"/>
                <a:tab pos="361950" algn="l"/>
              </a:tabLst>
              <a:defRPr/>
            </a:pP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Musik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</a:t>
            </a:r>
            <a:r>
              <a:rPr lang="de-DE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	</a:t>
            </a:r>
            <a:endParaRPr lang="de-DE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497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497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50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50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animBg="1" autoUpdateAnimBg="0"/>
      <p:bldP spid="255010" grpId="0" build="p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BAD232D-DC15-4C45-89DA-0242D86FC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825" y="6630988"/>
            <a:ext cx="1798638" cy="227012"/>
          </a:xfrm>
        </p:spPr>
        <p:txBody>
          <a:bodyPr/>
          <a:lstStyle/>
          <a:p>
            <a:pPr eaLnBrk="1" hangingPunct="1"/>
            <a:r>
              <a:rPr lang="de-DE" altLang="de-DE" sz="900">
                <a:latin typeface="Comic Sans MS" panose="030F0702030302020204" pitchFamily="66" charset="0"/>
              </a:rPr>
              <a:t>1. Entscheidung</a:t>
            </a:r>
          </a:p>
        </p:txBody>
      </p:sp>
      <p:sp>
        <p:nvSpPr>
          <p:cNvPr id="247819" name="AutoShape 11">
            <a:extLst>
              <a:ext uri="{FF2B5EF4-FFF2-40B4-BE49-F238E27FC236}">
                <a16:creationId xmlns:a16="http://schemas.microsoft.com/office/drawing/2014/main" id="{C2BDBE13-FA4F-4C85-8955-66B96FCBF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25" y="1196975"/>
            <a:ext cx="3706813" cy="1557338"/>
          </a:xfrm>
          <a:prstGeom prst="bevel">
            <a:avLst>
              <a:gd name="adj" fmla="val 13056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>
            <a:lvl1pPr marL="444500" indent="-355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Geplant sind: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800" b="1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>
                <a:solidFill>
                  <a:srgbClr val="0000FF"/>
                </a:solidFill>
              </a:rPr>
              <a:t>Literatur (1 Jahr):  Film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>
                <a:solidFill>
                  <a:srgbClr val="0000FF"/>
                </a:solidFill>
              </a:rPr>
              <a:t>Literatur (1 Jahr):  Theater ……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>
                <a:solidFill>
                  <a:srgbClr val="0000FF"/>
                </a:solidFill>
              </a:rPr>
              <a:t>Literatur (1 Jahr): Schreibwerkstatt</a:t>
            </a:r>
          </a:p>
        </p:txBody>
      </p:sp>
      <p:sp>
        <p:nvSpPr>
          <p:cNvPr id="247820" name="AutoShape 12">
            <a:extLst>
              <a:ext uri="{FF2B5EF4-FFF2-40B4-BE49-F238E27FC236}">
                <a16:creationId xmlns:a16="http://schemas.microsoft.com/office/drawing/2014/main" id="{7332941D-6131-403D-A1B0-28E281222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971800"/>
            <a:ext cx="3670300" cy="2112963"/>
          </a:xfrm>
          <a:prstGeom prst="bevel">
            <a:avLst>
              <a:gd name="adj" fmla="val 7815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55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400" b="1" dirty="0">
                <a:solidFill>
                  <a:srgbClr val="0000FF"/>
                </a:solidFill>
              </a:rPr>
              <a:t>Geplant sind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800" b="1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 Kunst </a:t>
            </a:r>
            <a:endParaRPr lang="de-DE" altLang="de-DE" sz="1000" b="1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1000" b="1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1000" b="1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 Musikpraktische Kurse</a:t>
            </a: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 Orchester	      (OR)</a:t>
            </a: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 Instrumental – AG   (IP) </a:t>
            </a: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 Chor  	      (VP)</a:t>
            </a: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1000" b="1" dirty="0">
              <a:solidFill>
                <a:srgbClr val="0000FF"/>
              </a:solidFill>
            </a:endParaRPr>
          </a:p>
        </p:txBody>
      </p:sp>
      <p:sp>
        <p:nvSpPr>
          <p:cNvPr id="247821" name="AutoShape 13">
            <a:extLst>
              <a:ext uri="{FF2B5EF4-FFF2-40B4-BE49-F238E27FC236}">
                <a16:creationId xmlns:a16="http://schemas.microsoft.com/office/drawing/2014/main" id="{3A82AF21-5AFF-4C28-ADEE-C828E9B5F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0" y="2997200"/>
            <a:ext cx="4419600" cy="3744913"/>
          </a:xfrm>
          <a:prstGeom prst="bevel">
            <a:avLst>
              <a:gd name="adj" fmla="val 3398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300" b="1" u="sng">
                <a:solidFill>
                  <a:srgbClr val="0000FF"/>
                </a:solidFill>
              </a:rPr>
              <a:t>Hinweise der Fachgruppe Musik (vorläufig):</a:t>
            </a: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300" b="1">
                <a:solidFill>
                  <a:srgbClr val="0000FF"/>
                </a:solidFill>
              </a:rPr>
              <a:t>Wer in der Q1 einen musikpraktischen Kurs in die Wertung einbringen will, muss in der Eph das Fach Musik belegt haben.</a:t>
            </a: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700" b="1">
              <a:solidFill>
                <a:srgbClr val="0000FF"/>
              </a:solidFill>
            </a:endParaRP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800" b="1">
              <a:solidFill>
                <a:srgbClr val="0000FF"/>
              </a:solidFill>
            </a:endParaRP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300" b="1">
                <a:solidFill>
                  <a:srgbClr val="0000FF"/>
                </a:solidFill>
              </a:rPr>
              <a:t>Selbstverständlich ist es auch möglich, ab der Q1 das Fach Musik und den musikpraktischen Kurs gleichzeitig zu belegen.</a:t>
            </a: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800" b="1">
              <a:solidFill>
                <a:srgbClr val="0000FF"/>
              </a:solidFill>
            </a:endParaRPr>
          </a:p>
          <a:p>
            <a:pPr lvl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300" b="1">
                <a:solidFill>
                  <a:srgbClr val="0000FF"/>
                </a:solidFill>
              </a:rPr>
              <a:t>In den musikpraktischen Kursen (OR, IP) kann nur derjenigen aufgenommen werden, der geeignete musikalische Voraussetzungen mitbringt. Die Entscheidung trifft der Kursleiter.</a:t>
            </a:r>
          </a:p>
        </p:txBody>
      </p:sp>
      <p:sp>
        <p:nvSpPr>
          <p:cNvPr id="247822" name="AutoShape 14">
            <a:extLst>
              <a:ext uri="{FF2B5EF4-FFF2-40B4-BE49-F238E27FC236}">
                <a16:creationId xmlns:a16="http://schemas.microsoft.com/office/drawing/2014/main" id="{EA83627D-17EE-4D26-8216-F3B4EC321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1196975"/>
            <a:ext cx="3563938" cy="1557338"/>
          </a:xfrm>
          <a:prstGeom prst="bevel">
            <a:avLst>
              <a:gd name="adj" fmla="val 13056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>
            <a:lvl1pPr marL="444500" indent="-355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Block  7</a:t>
            </a:r>
            <a:endParaRPr lang="de-DE" altLang="de-DE" sz="800" b="1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>
                <a:solidFill>
                  <a:srgbClr val="0000FF"/>
                </a:solidFill>
              </a:rPr>
              <a:t>nur in Q1.1 und Q1.2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>
                <a:solidFill>
                  <a:srgbClr val="0000FF"/>
                </a:solidFill>
              </a:rPr>
              <a:t>nicht als Abiturfach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>
                <a:solidFill>
                  <a:srgbClr val="0000FF"/>
                </a:solidFill>
              </a:rPr>
              <a:t>nicht verlängerbar in Q2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altLang="de-DE" sz="1400" b="1">
                <a:solidFill>
                  <a:srgbClr val="0000FF"/>
                </a:solidFill>
              </a:rPr>
              <a:t>nur 1 Jahr</a:t>
            </a:r>
          </a:p>
        </p:txBody>
      </p:sp>
      <p:grpSp>
        <p:nvGrpSpPr>
          <p:cNvPr id="39943" name="Group 15">
            <a:extLst>
              <a:ext uri="{FF2B5EF4-FFF2-40B4-BE49-F238E27FC236}">
                <a16:creationId xmlns:a16="http://schemas.microsoft.com/office/drawing/2014/main" id="{5939A87D-9271-45B4-AE46-9D7BB843D9FD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39944" name="WordArt 16">
              <a:extLst>
                <a:ext uri="{FF2B5EF4-FFF2-40B4-BE49-F238E27FC236}">
                  <a16:creationId xmlns:a16="http://schemas.microsoft.com/office/drawing/2014/main" id="{46A32228-CC81-4857-95B7-0577E6E820F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39945" name="Group 17">
              <a:extLst>
                <a:ext uri="{FF2B5EF4-FFF2-40B4-BE49-F238E27FC236}">
                  <a16:creationId xmlns:a16="http://schemas.microsoft.com/office/drawing/2014/main" id="{DDAEFAEB-9C02-4D77-B9CA-F23E83BD65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47826" name="Text Box 18">
                <a:extLst>
                  <a:ext uri="{FF2B5EF4-FFF2-40B4-BE49-F238E27FC236}">
                    <a16:creationId xmlns:a16="http://schemas.microsoft.com/office/drawing/2014/main" id="{71F58D1E-1ACA-4795-9A28-1CF106F57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39947" name="Line 19">
                <a:extLst>
                  <a:ext uri="{FF2B5EF4-FFF2-40B4-BE49-F238E27FC236}">
                    <a16:creationId xmlns:a16="http://schemas.microsoft.com/office/drawing/2014/main" id="{93E99B66-59B7-4D56-8E56-5A4B084930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39948" name="Picture 20" descr="Schullogo">
                <a:extLst>
                  <a:ext uri="{FF2B5EF4-FFF2-40B4-BE49-F238E27FC236}">
                    <a16:creationId xmlns:a16="http://schemas.microsoft.com/office/drawing/2014/main" id="{81CA39B9-3A32-476B-A7E4-15C1E3FD47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78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78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7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7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7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7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7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7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7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7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478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478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47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47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47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47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47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47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47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47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47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247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47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47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478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478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47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47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47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47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47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47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47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47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478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478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47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47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47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47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47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47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47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47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247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47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9" grpId="0" build="p" animBg="1" autoUpdateAnimBg="0"/>
      <p:bldP spid="247820" grpId="0" build="p" animBg="1" autoUpdateAnimBg="0"/>
      <p:bldP spid="247821" grpId="0" build="p" animBg="1" autoUpdateAnimBg="0"/>
      <p:bldP spid="247822" grpId="0" build="p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56DCB27-5CB8-4559-8803-9DF7D62D2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57027" name="AutoShape 3">
            <a:extLst>
              <a:ext uri="{FF2B5EF4-FFF2-40B4-BE49-F238E27FC236}">
                <a16:creationId xmlns:a16="http://schemas.microsoft.com/office/drawing/2014/main" id="{0525A56F-BF7F-49F1-9A6B-78E5A0A27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196975"/>
            <a:ext cx="5256212" cy="5184775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rIns="0"/>
          <a:lstStyle/>
          <a:p>
            <a:pPr marL="190500" indent="-190500" eaLnBrk="1" hangingPunct="1">
              <a:tabLst>
                <a:tab pos="190500" algn="l"/>
                <a:tab pos="447675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10. Entscheidung </a:t>
            </a:r>
          </a:p>
          <a:p>
            <a:pPr marL="190500" indent="-190500" eaLnBrk="1" hangingPunct="1">
              <a:tabLst>
                <a:tab pos="190500" algn="l"/>
                <a:tab pos="447675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2 LKs + 8 GKs</a:t>
            </a:r>
          </a:p>
          <a:p>
            <a:pPr marL="190500" indent="-190500" eaLnBrk="1" hangingPunct="1">
              <a:tabLst>
                <a:tab pos="190500" algn="l"/>
                <a:tab pos="447675" algn="l"/>
              </a:tabLst>
              <a:defRPr/>
            </a:pPr>
            <a:endParaRPr lang="de-DE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2 </a:t>
            </a:r>
            <a:r>
              <a:rPr lang="de-DE" sz="24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Lks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in Q1 + Q2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Sport		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4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Lit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/</a:t>
            </a:r>
            <a:r>
              <a:rPr lang="de-DE" sz="24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Ku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/VP/IP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Reli/Philo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None/>
              <a:tabLst>
                <a:tab pos="190500" algn="l"/>
                <a:tab pos="447675" algn="l"/>
              </a:tabLst>
              <a:defRPr/>
            </a:pPr>
            <a:endParaRPr lang="de-DE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lnSpc>
                <a:spcPct val="70000"/>
              </a:lnSpc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Sind die </a:t>
            </a:r>
            <a:r>
              <a:rPr lang="de-DE" sz="24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Gks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Nr.1,Nr.2,Nr.3, 	Nr.4 und Nr. 5 belegt?</a:t>
            </a: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marL="190500" indent="-190500" eaLnBrk="1" hangingPunct="1">
              <a:lnSpc>
                <a:spcPct val="70000"/>
              </a:lnSpc>
              <a:buClr>
                <a:schemeClr val="accent1"/>
              </a:buClr>
              <a:buSzPct val="120000"/>
              <a:buFont typeface="Wingdings" pitchFamily="2" charset="2"/>
              <a:buNone/>
              <a:tabLst>
                <a:tab pos="190500" algn="l"/>
                <a:tab pos="447675" algn="l"/>
              </a:tabLst>
              <a:defRPr/>
            </a:pPr>
            <a:endParaRPr lang="de-DE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lnSpc>
                <a:spcPct val="70000"/>
              </a:lnSpc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11.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Entscheidung berück-	     		 sichtigen</a:t>
            </a:r>
          </a:p>
        </p:txBody>
      </p:sp>
      <p:grpSp>
        <p:nvGrpSpPr>
          <p:cNvPr id="41988" name="Group 4">
            <a:extLst>
              <a:ext uri="{FF2B5EF4-FFF2-40B4-BE49-F238E27FC236}">
                <a16:creationId xmlns:a16="http://schemas.microsoft.com/office/drawing/2014/main" id="{A9BC49C6-AFB7-4DD5-9C91-A85A1807EA69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41999" name="Group 5">
              <a:extLst>
                <a:ext uri="{FF2B5EF4-FFF2-40B4-BE49-F238E27FC236}">
                  <a16:creationId xmlns:a16="http://schemas.microsoft.com/office/drawing/2014/main" id="{E4F6FB43-E523-498B-86C5-A6BB08AEB9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42010" name="filecab2">
                <a:extLst>
                  <a:ext uri="{FF2B5EF4-FFF2-40B4-BE49-F238E27FC236}">
                    <a16:creationId xmlns:a16="http://schemas.microsoft.com/office/drawing/2014/main" id="{B3FD570E-DA78-488B-BDFC-6DE9FB74D0C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42011" name="filecab2">
                <a:extLst>
                  <a:ext uri="{FF2B5EF4-FFF2-40B4-BE49-F238E27FC236}">
                    <a16:creationId xmlns:a16="http://schemas.microsoft.com/office/drawing/2014/main" id="{3ED9EB8C-DDC1-4B65-9FB1-66317C794AF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42000" name="Group 8">
              <a:extLst>
                <a:ext uri="{FF2B5EF4-FFF2-40B4-BE49-F238E27FC236}">
                  <a16:creationId xmlns:a16="http://schemas.microsoft.com/office/drawing/2014/main" id="{8BC882EC-267E-4F2B-93E8-14665FDCCF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42001" name="filecab2">
                <a:extLst>
                  <a:ext uri="{FF2B5EF4-FFF2-40B4-BE49-F238E27FC236}">
                    <a16:creationId xmlns:a16="http://schemas.microsoft.com/office/drawing/2014/main" id="{D334E950-9F70-44A4-A272-5F5ECAFA807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42002" name="filecab2">
                <a:extLst>
                  <a:ext uri="{FF2B5EF4-FFF2-40B4-BE49-F238E27FC236}">
                    <a16:creationId xmlns:a16="http://schemas.microsoft.com/office/drawing/2014/main" id="{D7CC2253-C406-455D-B3E7-845867A12E9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42003" name="Group 11">
                <a:extLst>
                  <a:ext uri="{FF2B5EF4-FFF2-40B4-BE49-F238E27FC236}">
                    <a16:creationId xmlns:a16="http://schemas.microsoft.com/office/drawing/2014/main" id="{018187AE-5682-4116-B5A1-1104AF7501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42005" name="Rectangle 12">
                  <a:extLst>
                    <a:ext uri="{FF2B5EF4-FFF2-40B4-BE49-F238E27FC236}">
                      <a16:creationId xmlns:a16="http://schemas.microsoft.com/office/drawing/2014/main" id="{07DB0F73-BAA7-4748-A0E1-10AD56DF4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06" name="Rectangle 13">
                  <a:extLst>
                    <a:ext uri="{FF2B5EF4-FFF2-40B4-BE49-F238E27FC236}">
                      <a16:creationId xmlns:a16="http://schemas.microsoft.com/office/drawing/2014/main" id="{D5E5AFE7-64E8-4723-9FC2-1E6A5819E0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42007" name="Text Box 14">
                  <a:extLst>
                    <a:ext uri="{FF2B5EF4-FFF2-40B4-BE49-F238E27FC236}">
                      <a16:creationId xmlns:a16="http://schemas.microsoft.com/office/drawing/2014/main" id="{671A8C12-B06C-48AB-B876-E0CBE69638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42008" name="filecab2">
                  <a:extLst>
                    <a:ext uri="{FF2B5EF4-FFF2-40B4-BE49-F238E27FC236}">
                      <a16:creationId xmlns:a16="http://schemas.microsoft.com/office/drawing/2014/main" id="{3EBA7AED-8C1B-412F-984A-81D568D4993D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42009" name="Rectangle 16">
                  <a:extLst>
                    <a:ext uri="{FF2B5EF4-FFF2-40B4-BE49-F238E27FC236}">
                      <a16:creationId xmlns:a16="http://schemas.microsoft.com/office/drawing/2014/main" id="{FD8FDA2F-BC0D-4368-8696-DAEE07E5C1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2004" name="Rectangle 17">
                <a:extLst>
                  <a:ext uri="{FF2B5EF4-FFF2-40B4-BE49-F238E27FC236}">
                    <a16:creationId xmlns:a16="http://schemas.microsoft.com/office/drawing/2014/main" id="{7EA99D17-DB62-46BD-98F3-6AF2D539C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1989" name="Group 18">
            <a:extLst>
              <a:ext uri="{FF2B5EF4-FFF2-40B4-BE49-F238E27FC236}">
                <a16:creationId xmlns:a16="http://schemas.microsoft.com/office/drawing/2014/main" id="{34670632-407B-4430-8CA6-D5E5344479D0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41996" name="AutoShape 19">
              <a:extLst>
                <a:ext uri="{FF2B5EF4-FFF2-40B4-BE49-F238E27FC236}">
                  <a16:creationId xmlns:a16="http://schemas.microsoft.com/office/drawing/2014/main" id="{AA1257A6-A89E-4DAB-A89F-BB0A4C558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41997" name="AutoShape 20">
              <a:extLst>
                <a:ext uri="{FF2B5EF4-FFF2-40B4-BE49-F238E27FC236}">
                  <a16:creationId xmlns:a16="http://schemas.microsoft.com/office/drawing/2014/main" id="{099D00AF-AE63-4E93-9E34-2992CFFD7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41998" name="AutoShape 21">
              <a:extLst>
                <a:ext uri="{FF2B5EF4-FFF2-40B4-BE49-F238E27FC236}">
                  <a16:creationId xmlns:a16="http://schemas.microsoft.com/office/drawing/2014/main" id="{FD84FF1F-C098-4D47-8E49-43041BA34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41990" name="Group 28">
            <a:extLst>
              <a:ext uri="{FF2B5EF4-FFF2-40B4-BE49-F238E27FC236}">
                <a16:creationId xmlns:a16="http://schemas.microsoft.com/office/drawing/2014/main" id="{40967D0B-1982-4EC7-9E5F-4FB51833B208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41991" name="WordArt 29">
              <a:extLst>
                <a:ext uri="{FF2B5EF4-FFF2-40B4-BE49-F238E27FC236}">
                  <a16:creationId xmlns:a16="http://schemas.microsoft.com/office/drawing/2014/main" id="{6B6F5720-E411-448F-8704-0E6DBD69859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41992" name="Group 30">
              <a:extLst>
                <a:ext uri="{FF2B5EF4-FFF2-40B4-BE49-F238E27FC236}">
                  <a16:creationId xmlns:a16="http://schemas.microsoft.com/office/drawing/2014/main" id="{B8CB3DAE-68CE-40B5-98C7-893415CC64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8"/>
              <a:chOff x="480" y="28"/>
              <a:chExt cx="5036" cy="338"/>
            </a:xfrm>
          </p:grpSpPr>
          <p:sp>
            <p:nvSpPr>
              <p:cNvPr id="257055" name="Text Box 31">
                <a:extLst>
                  <a:ext uri="{FF2B5EF4-FFF2-40B4-BE49-F238E27FC236}">
                    <a16:creationId xmlns:a16="http://schemas.microsoft.com/office/drawing/2014/main" id="{5A836C1E-F400-4CF4-B748-A68BBEDE88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3" y="143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41994" name="Line 32">
                <a:extLst>
                  <a:ext uri="{FF2B5EF4-FFF2-40B4-BE49-F238E27FC236}">
                    <a16:creationId xmlns:a16="http://schemas.microsoft.com/office/drawing/2014/main" id="{AFE55D44-EA5A-42E6-9069-3EF1289433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41995" name="Picture 33" descr="Schullogo">
                <a:extLst>
                  <a:ext uri="{FF2B5EF4-FFF2-40B4-BE49-F238E27FC236}">
                    <a16:creationId xmlns:a16="http://schemas.microsoft.com/office/drawing/2014/main" id="{9C7585EB-5619-4695-BE83-BDC928D4B6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7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7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60788A-3B28-4694-96F5-381EA33FE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43800" y="6629400"/>
            <a:ext cx="1600200" cy="228600"/>
          </a:xfrm>
        </p:spPr>
        <p:txBody>
          <a:bodyPr/>
          <a:lstStyle/>
          <a:p>
            <a:pPr eaLnBrk="1" hangingPunct="1"/>
            <a:r>
              <a:rPr lang="de-DE" altLang="de-DE" sz="1000" b="1"/>
              <a:t>Pflichtf</a:t>
            </a:r>
            <a:r>
              <a:rPr lang="de-DE" altLang="de-DE" sz="1000" b="1">
                <a:latin typeface="Arial" panose="020B0604020202020204" pitchFamily="34" charset="0"/>
              </a:rPr>
              <a:t>ä</a:t>
            </a:r>
            <a:r>
              <a:rPr lang="de-DE" altLang="de-DE" sz="1000" b="1"/>
              <a:t>cher Q1,Q2</a:t>
            </a:r>
          </a:p>
        </p:txBody>
      </p:sp>
      <p:sp>
        <p:nvSpPr>
          <p:cNvPr id="7171" name="filecab2">
            <a:extLst>
              <a:ext uri="{FF2B5EF4-FFF2-40B4-BE49-F238E27FC236}">
                <a16:creationId xmlns:a16="http://schemas.microsoft.com/office/drawing/2014/main" id="{62E26C28-B678-4D5C-A401-313E7C96C27F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1258888" y="1912938"/>
            <a:ext cx="2519362" cy="19875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endParaRPr lang="de-DE"/>
          </a:p>
        </p:txBody>
      </p:sp>
      <p:sp>
        <p:nvSpPr>
          <p:cNvPr id="7172" name="filecab2">
            <a:extLst>
              <a:ext uri="{FF2B5EF4-FFF2-40B4-BE49-F238E27FC236}">
                <a16:creationId xmlns:a16="http://schemas.microsoft.com/office/drawing/2014/main" id="{E3366744-075F-4BEB-8F3D-C74D870959D5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4645025" y="1870075"/>
            <a:ext cx="2519363" cy="195897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80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1200" b="1">
              <a:solidFill>
                <a:srgbClr val="0000FF"/>
              </a:solidFill>
            </a:endParaRPr>
          </a:p>
        </p:txBody>
      </p:sp>
      <p:sp>
        <p:nvSpPr>
          <p:cNvPr id="7173" name="filecab2">
            <a:extLst>
              <a:ext uri="{FF2B5EF4-FFF2-40B4-BE49-F238E27FC236}">
                <a16:creationId xmlns:a16="http://schemas.microsoft.com/office/drawing/2014/main" id="{E835E015-1D3F-46A5-8DA7-4ED4F387F9BD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1695450" y="4410075"/>
            <a:ext cx="2519363" cy="19875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endParaRPr lang="de-DE"/>
          </a:p>
        </p:txBody>
      </p:sp>
      <p:sp>
        <p:nvSpPr>
          <p:cNvPr id="7174" name="filecab2">
            <a:extLst>
              <a:ext uri="{FF2B5EF4-FFF2-40B4-BE49-F238E27FC236}">
                <a16:creationId xmlns:a16="http://schemas.microsoft.com/office/drawing/2014/main" id="{EB65A03D-E150-4883-B439-2A43B5513CB1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4938713" y="4803775"/>
            <a:ext cx="928687" cy="731838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54000"/>
          <a:lstStyle/>
          <a:p>
            <a:endParaRPr lang="de-DE"/>
          </a:p>
        </p:txBody>
      </p:sp>
      <p:sp>
        <p:nvSpPr>
          <p:cNvPr id="7175" name="filecab2">
            <a:extLst>
              <a:ext uri="{FF2B5EF4-FFF2-40B4-BE49-F238E27FC236}">
                <a16:creationId xmlns:a16="http://schemas.microsoft.com/office/drawing/2014/main" id="{3BD405AD-36FD-4491-B906-AA771E925614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6380163" y="4919663"/>
            <a:ext cx="928687" cy="7334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endParaRPr lang="de-DE"/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2B866F5F-CF75-4BC3-B231-FBD8D214C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514600"/>
            <a:ext cx="1981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de-DE" altLang="de-DE" sz="9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8185" name="Rectangle 9">
            <a:extLst>
              <a:ext uri="{FF2B5EF4-FFF2-40B4-BE49-F238E27FC236}">
                <a16:creationId xmlns:a16="http://schemas.microsoft.com/office/drawing/2014/main" id="{F7678D31-62C8-4FBD-962A-A8185A3AF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133600"/>
            <a:ext cx="2663825" cy="167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00FF"/>
                </a:solidFill>
              </a:rPr>
              <a:t>Deutsch   </a:t>
            </a:r>
            <a:r>
              <a:rPr lang="de-DE" altLang="de-DE" sz="1600" b="1">
                <a:solidFill>
                  <a:srgbClr val="0000FF"/>
                </a:solidFill>
              </a:rPr>
              <a:t> </a:t>
            </a:r>
            <a:r>
              <a:rPr lang="de-DE" altLang="de-DE" sz="1200" b="1">
                <a:solidFill>
                  <a:srgbClr val="0000FF"/>
                </a:solidFill>
              </a:rPr>
              <a:t>(4 Kurse)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00FF"/>
                </a:solidFill>
              </a:rPr>
              <a:t>Fremdsprache  </a:t>
            </a:r>
            <a:r>
              <a:rPr lang="de-DE" altLang="de-DE" sz="1600">
                <a:solidFill>
                  <a:srgbClr val="0000FF"/>
                </a:solidFill>
              </a:rPr>
              <a:t> </a:t>
            </a:r>
            <a:r>
              <a:rPr lang="de-DE" altLang="de-DE" sz="1200" b="1">
                <a:solidFill>
                  <a:srgbClr val="0000FF"/>
                </a:solidFill>
              </a:rPr>
              <a:t>(4 Kurse)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FF00FF"/>
                </a:solidFill>
                <a:sym typeface="Symbol" panose="05050102010706020507" pitchFamily="18" charset="2"/>
              </a:rPr>
              <a:t> </a:t>
            </a:r>
            <a:r>
              <a:rPr lang="de-DE" altLang="de-DE" sz="1800" b="1">
                <a:solidFill>
                  <a:srgbClr val="0000FF"/>
                </a:solidFill>
              </a:rPr>
              <a:t>weitere Fremdsprache </a:t>
            </a:r>
            <a:endParaRPr lang="de-DE" altLang="de-DE" sz="1200" b="1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b="1">
                <a:solidFill>
                  <a:srgbClr val="0000FF"/>
                </a:solidFill>
              </a:rPr>
              <a:t>      (4 Kurse)           </a:t>
            </a:r>
            <a:r>
              <a:rPr lang="de-DE" altLang="de-DE" sz="1000" b="1">
                <a:solidFill>
                  <a:srgbClr val="FF00FF"/>
                </a:solidFill>
              </a:rPr>
              <a:t>oder </a:t>
            </a:r>
            <a:r>
              <a:rPr lang="de-DE" altLang="de-DE" sz="1000" b="1">
                <a:solidFill>
                  <a:srgbClr val="FF00FF"/>
                </a:solidFill>
                <a:sym typeface="Symbol" panose="05050102010706020507" pitchFamily="18" charset="2"/>
              </a:rPr>
              <a:t>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200" b="1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0000FF"/>
                </a:solidFill>
              </a:rPr>
              <a:t>Kunst o. Musik o. IP o. VP oder   Literatur   </a:t>
            </a:r>
            <a:r>
              <a:rPr lang="de-DE" altLang="de-DE" sz="1200" b="1">
                <a:solidFill>
                  <a:srgbClr val="0000FF"/>
                </a:solidFill>
              </a:rPr>
              <a:t>(2 Kurse)</a:t>
            </a:r>
            <a:endParaRPr lang="de-DE" altLang="de-DE" sz="12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8186" name="Rectangle 10">
            <a:extLst>
              <a:ext uri="{FF2B5EF4-FFF2-40B4-BE49-F238E27FC236}">
                <a16:creationId xmlns:a16="http://schemas.microsoft.com/office/drawing/2014/main" id="{0A291D6A-7785-468F-BF6D-4FCC5A25E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5063" y="4868863"/>
            <a:ext cx="9223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00FF"/>
                </a:solidFill>
              </a:rPr>
              <a:t>Religion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2-4 Kurse</a:t>
            </a:r>
            <a:endParaRPr lang="de-DE" altLang="de-DE" sz="14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8187" name="Rectangle 11">
            <a:extLst>
              <a:ext uri="{FF2B5EF4-FFF2-40B4-BE49-F238E27FC236}">
                <a16:creationId xmlns:a16="http://schemas.microsoft.com/office/drawing/2014/main" id="{7DCF3D9D-C7F0-4E1F-8DAF-1BA460A70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00" y="4941888"/>
            <a:ext cx="738188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00FF"/>
                </a:solidFill>
              </a:rPr>
              <a:t>Sport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300" b="1">
                <a:solidFill>
                  <a:srgbClr val="0000FF"/>
                </a:solidFill>
              </a:rPr>
              <a:t>4 Kurse</a:t>
            </a:r>
            <a:endParaRPr lang="de-DE" altLang="de-DE" sz="1300" b="1">
              <a:latin typeface="Arial" panose="020B0604020202020204" pitchFamily="34" charset="0"/>
            </a:endParaRPr>
          </a:p>
        </p:txBody>
      </p:sp>
      <p:sp>
        <p:nvSpPr>
          <p:cNvPr id="178188" name="Rectangle 12">
            <a:extLst>
              <a:ext uri="{FF2B5EF4-FFF2-40B4-BE49-F238E27FC236}">
                <a16:creationId xmlns:a16="http://schemas.microsoft.com/office/drawing/2014/main" id="{663028F7-41C2-4ECF-8BEA-D589A6F7D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508500"/>
            <a:ext cx="251936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00FF"/>
                </a:solidFill>
              </a:rPr>
              <a:t>Mathematik</a:t>
            </a:r>
            <a:r>
              <a:rPr lang="de-DE" altLang="de-DE" sz="1200" b="1">
                <a:solidFill>
                  <a:srgbClr val="0000FF"/>
                </a:solidFill>
              </a:rPr>
              <a:t>  (4 Kurse)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700" b="1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0000FF"/>
                </a:solidFill>
              </a:rPr>
              <a:t>1 Naturwissenschaft</a:t>
            </a:r>
            <a:r>
              <a:rPr lang="de-DE" altLang="de-DE" sz="1400" b="1">
                <a:solidFill>
                  <a:srgbClr val="0000FF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b="1">
                <a:solidFill>
                  <a:srgbClr val="0000FF"/>
                </a:solidFill>
              </a:rPr>
              <a:t>                             (4 Kurse)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b="1">
                <a:solidFill>
                  <a:srgbClr val="0000FF"/>
                </a:solidFill>
              </a:rPr>
              <a:t>Biologie oder Physik oder Chemie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400"/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>
                <a:solidFill>
                  <a:srgbClr val="FF00FF"/>
                </a:solidFill>
                <a:sym typeface="Symbol" panose="05050102010706020507" pitchFamily="18" charset="2"/>
              </a:rPr>
              <a:t></a:t>
            </a:r>
            <a:r>
              <a:rPr lang="de-DE" altLang="de-DE" sz="1800" b="1">
                <a:solidFill>
                  <a:srgbClr val="FF00FF"/>
                </a:solidFill>
              </a:rPr>
              <a:t> </a:t>
            </a:r>
            <a:r>
              <a:rPr lang="de-DE" altLang="de-DE" sz="1800" b="1">
                <a:solidFill>
                  <a:srgbClr val="0000FF"/>
                </a:solidFill>
              </a:rPr>
              <a:t>weiteres Fach aus III (Bi,Phy,Ch, If,</a:t>
            </a:r>
            <a:r>
              <a:rPr lang="de-DE" altLang="de-DE" sz="1200" b="1">
                <a:solidFill>
                  <a:srgbClr val="0000FF"/>
                </a:solidFill>
              </a:rPr>
              <a:t>   </a:t>
            </a:r>
            <a:r>
              <a:rPr lang="de-DE" altLang="de-DE" sz="1200">
                <a:solidFill>
                  <a:srgbClr val="0000FF"/>
                </a:solidFill>
              </a:rPr>
              <a:t>4 Kurse</a:t>
            </a:r>
            <a:r>
              <a:rPr lang="de-DE" altLang="de-DE" sz="1200" b="1">
                <a:solidFill>
                  <a:srgbClr val="0000FF"/>
                </a:solidFill>
              </a:rPr>
              <a:t> )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b="1">
                <a:solidFill>
                  <a:srgbClr val="0000FF"/>
                </a:solidFill>
              </a:rPr>
              <a:t>                           </a:t>
            </a:r>
            <a:r>
              <a:rPr lang="de-DE" altLang="de-DE" sz="1200" b="1">
                <a:solidFill>
                  <a:srgbClr val="FF00FF"/>
                </a:solidFill>
              </a:rPr>
              <a:t>   </a:t>
            </a:r>
            <a:r>
              <a:rPr lang="de-DE" altLang="de-DE" sz="1000" b="1">
                <a:solidFill>
                  <a:srgbClr val="FF00FF"/>
                </a:solidFill>
              </a:rPr>
              <a:t>oder  </a:t>
            </a:r>
            <a:r>
              <a:rPr lang="de-DE" altLang="de-DE" sz="1000" b="1">
                <a:solidFill>
                  <a:srgbClr val="FF00FF"/>
                </a:solidFill>
                <a:sym typeface="Symbol" panose="05050102010706020507" pitchFamily="18" charset="2"/>
              </a:rPr>
              <a:t></a:t>
            </a:r>
            <a:endParaRPr lang="de-DE" altLang="de-DE" sz="1000" b="1">
              <a:solidFill>
                <a:srgbClr val="FF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7181" name="AutoShape 13">
            <a:extLst>
              <a:ext uri="{FF2B5EF4-FFF2-40B4-BE49-F238E27FC236}">
                <a16:creationId xmlns:a16="http://schemas.microsoft.com/office/drawing/2014/main" id="{7F17E940-C9C6-4FBF-B125-2209764D2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05263"/>
            <a:ext cx="457200" cy="342900"/>
          </a:xfrm>
          <a:prstGeom prst="wedgeEllipseCallout">
            <a:avLst>
              <a:gd name="adj1" fmla="val -207292"/>
              <a:gd name="adj2" fmla="val 93519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III.</a:t>
            </a:r>
          </a:p>
        </p:txBody>
      </p:sp>
      <p:sp>
        <p:nvSpPr>
          <p:cNvPr id="7182" name="AutoShape 14">
            <a:extLst>
              <a:ext uri="{FF2B5EF4-FFF2-40B4-BE49-F238E27FC236}">
                <a16:creationId xmlns:a16="http://schemas.microsoft.com/office/drawing/2014/main" id="{F92E332F-37D9-48BD-BCED-6DD943661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788" y="1341438"/>
            <a:ext cx="457200" cy="342900"/>
          </a:xfrm>
          <a:prstGeom prst="wedgeEllipseCallout">
            <a:avLst>
              <a:gd name="adj1" fmla="val -215625"/>
              <a:gd name="adj2" fmla="val 126852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 II .</a:t>
            </a:r>
          </a:p>
        </p:txBody>
      </p:sp>
      <p:sp>
        <p:nvSpPr>
          <p:cNvPr id="7183" name="AutoShape 15">
            <a:extLst>
              <a:ext uri="{FF2B5EF4-FFF2-40B4-BE49-F238E27FC236}">
                <a16:creationId xmlns:a16="http://schemas.microsoft.com/office/drawing/2014/main" id="{2E7FE40B-059B-4838-8658-16317D7BC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700" y="1231900"/>
            <a:ext cx="457200" cy="342900"/>
          </a:xfrm>
          <a:prstGeom prst="wedgeEllipseCallout">
            <a:avLst>
              <a:gd name="adj1" fmla="val 114583"/>
              <a:gd name="adj2" fmla="val 125926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  I .</a:t>
            </a:r>
          </a:p>
        </p:txBody>
      </p:sp>
      <p:sp>
        <p:nvSpPr>
          <p:cNvPr id="178192" name="Text Box 16">
            <a:extLst>
              <a:ext uri="{FF2B5EF4-FFF2-40B4-BE49-F238E27FC236}">
                <a16:creationId xmlns:a16="http://schemas.microsoft.com/office/drawing/2014/main" id="{60BFB251-E2C5-409C-B18B-3BF53645D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989138"/>
            <a:ext cx="2520950" cy="1771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srgbClr val="0000FF"/>
                </a:solidFill>
              </a:rPr>
              <a:t>1 Gesellschafts-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srgbClr val="0000FF"/>
                </a:solidFill>
              </a:rPr>
              <a:t>      </a:t>
            </a:r>
            <a:r>
              <a:rPr lang="de-DE" altLang="de-DE" sz="1800" b="1" dirty="0" err="1">
                <a:solidFill>
                  <a:srgbClr val="0000FF"/>
                </a:solidFill>
              </a:rPr>
              <a:t>wissenschaft</a:t>
            </a:r>
            <a:r>
              <a:rPr lang="de-DE" altLang="de-DE" sz="1200" b="1" dirty="0">
                <a:solidFill>
                  <a:srgbClr val="0000FF"/>
                </a:solidFill>
              </a:rPr>
              <a:t>   (4 Kurse)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000" b="1" dirty="0">
                <a:solidFill>
                  <a:srgbClr val="0000FF"/>
                </a:solidFill>
              </a:rPr>
              <a:t>Geschichte    </a:t>
            </a:r>
            <a:r>
              <a:rPr lang="de-DE" altLang="de-DE" sz="800" b="1" dirty="0">
                <a:solidFill>
                  <a:srgbClr val="0000FF"/>
                </a:solidFill>
              </a:rPr>
              <a:t> </a:t>
            </a:r>
            <a:r>
              <a:rPr lang="de-DE" altLang="de-DE" sz="800" dirty="0">
                <a:solidFill>
                  <a:srgbClr val="0000FF"/>
                </a:solidFill>
              </a:rPr>
              <a:t>oder</a:t>
            </a:r>
            <a:r>
              <a:rPr lang="de-DE" altLang="de-DE" sz="800" b="1" dirty="0">
                <a:solidFill>
                  <a:srgbClr val="0000FF"/>
                </a:solidFill>
              </a:rPr>
              <a:t>     </a:t>
            </a:r>
            <a:r>
              <a:rPr lang="de-DE" altLang="de-DE" sz="1000" b="1" dirty="0">
                <a:solidFill>
                  <a:srgbClr val="0000FF"/>
                </a:solidFill>
              </a:rPr>
              <a:t>Erdkunde</a:t>
            </a:r>
            <a:r>
              <a:rPr lang="de-DE" altLang="de-DE" sz="800" b="1" dirty="0">
                <a:solidFill>
                  <a:srgbClr val="0000FF"/>
                </a:solidFill>
              </a:rPr>
              <a:t>     </a:t>
            </a:r>
            <a:r>
              <a:rPr lang="de-DE" altLang="de-DE" sz="800" dirty="0">
                <a:solidFill>
                  <a:srgbClr val="0000FF"/>
                </a:solidFill>
              </a:rPr>
              <a:t>oder</a:t>
            </a:r>
            <a:r>
              <a:rPr lang="de-DE" altLang="de-DE" sz="800" b="1" dirty="0">
                <a:solidFill>
                  <a:srgbClr val="0000FF"/>
                </a:solidFill>
              </a:rPr>
              <a:t> </a:t>
            </a:r>
            <a:r>
              <a:rPr lang="de-DE" altLang="de-DE" sz="1000" b="1" dirty="0">
                <a:solidFill>
                  <a:srgbClr val="0000FF"/>
                </a:solidFill>
              </a:rPr>
              <a:t>Sozialwissenschaften</a:t>
            </a:r>
            <a:r>
              <a:rPr lang="de-DE" altLang="de-DE" sz="800" b="1" dirty="0">
                <a:solidFill>
                  <a:srgbClr val="0000FF"/>
                </a:solidFill>
              </a:rPr>
              <a:t>   </a:t>
            </a:r>
            <a:r>
              <a:rPr lang="de-DE" altLang="de-DE" sz="800" dirty="0">
                <a:solidFill>
                  <a:srgbClr val="0000FF"/>
                </a:solidFill>
              </a:rPr>
              <a:t>oder</a:t>
            </a:r>
            <a:r>
              <a:rPr lang="de-DE" altLang="de-DE" sz="800" b="1" dirty="0">
                <a:solidFill>
                  <a:srgbClr val="0000FF"/>
                </a:solidFill>
              </a:rPr>
              <a:t>   </a:t>
            </a:r>
            <a:r>
              <a:rPr lang="de-DE" altLang="de-DE" sz="1000" b="1" dirty="0">
                <a:solidFill>
                  <a:srgbClr val="0000FF"/>
                </a:solidFill>
              </a:rPr>
              <a:t>Philosophie</a:t>
            </a:r>
            <a:r>
              <a:rPr lang="de-DE" altLang="de-DE" sz="800" b="1" dirty="0">
                <a:solidFill>
                  <a:srgbClr val="0000FF"/>
                </a:solidFill>
              </a:rPr>
              <a:t>  </a:t>
            </a:r>
            <a:r>
              <a:rPr lang="de-DE" altLang="de-DE" sz="800" dirty="0">
                <a:solidFill>
                  <a:srgbClr val="0000FF"/>
                </a:solidFill>
              </a:rPr>
              <a:t>oder</a:t>
            </a:r>
            <a:endParaRPr lang="de-DE" altLang="de-DE" sz="800" b="1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000" b="1" dirty="0">
                <a:solidFill>
                  <a:srgbClr val="0000FF"/>
                </a:solidFill>
              </a:rPr>
              <a:t>Erziehungswissenschaften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5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000" dirty="0">
                <a:solidFill>
                  <a:srgbClr val="0000FF"/>
                </a:solidFill>
              </a:rPr>
              <a:t>je nach Fächerwahl muss erfüllt werden: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dirty="0">
                <a:solidFill>
                  <a:srgbClr val="0000FF"/>
                </a:solidFill>
              </a:rPr>
              <a:t>   + ZK Ge  (Q2.1, Q2.2)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dirty="0">
                <a:solidFill>
                  <a:srgbClr val="0000FF"/>
                </a:solidFill>
              </a:rPr>
              <a:t>   + ZK </a:t>
            </a:r>
            <a:r>
              <a:rPr lang="de-DE" altLang="de-DE" sz="1400" dirty="0" err="1">
                <a:solidFill>
                  <a:srgbClr val="0000FF"/>
                </a:solidFill>
              </a:rPr>
              <a:t>SoWi</a:t>
            </a:r>
            <a:r>
              <a:rPr lang="de-DE" altLang="de-DE" sz="1400" dirty="0">
                <a:solidFill>
                  <a:srgbClr val="0000FF"/>
                </a:solidFill>
              </a:rPr>
              <a:t>  (Q2.1, Q2.2)</a:t>
            </a:r>
          </a:p>
        </p:txBody>
      </p:sp>
      <p:sp>
        <p:nvSpPr>
          <p:cNvPr id="178193" name="WordArt 17">
            <a:extLst>
              <a:ext uri="{FF2B5EF4-FFF2-40B4-BE49-F238E27FC236}">
                <a16:creationId xmlns:a16="http://schemas.microsoft.com/office/drawing/2014/main" id="{F06577CA-ADC5-48D9-B380-2D39FDBD4F98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838200" y="685800"/>
            <a:ext cx="76200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2000" kern="10"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Pflichtbedingungen in Q1.1, Q1.2, Q2.1, Q2.2</a:t>
            </a:r>
          </a:p>
        </p:txBody>
      </p:sp>
      <p:grpSp>
        <p:nvGrpSpPr>
          <p:cNvPr id="7186" name="Group 29">
            <a:extLst>
              <a:ext uri="{FF2B5EF4-FFF2-40B4-BE49-F238E27FC236}">
                <a16:creationId xmlns:a16="http://schemas.microsoft.com/office/drawing/2014/main" id="{30BC9968-62F4-48BA-8C34-595EBF0D3806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7187" name="WordArt 24">
              <a:extLst>
                <a:ext uri="{FF2B5EF4-FFF2-40B4-BE49-F238E27FC236}">
                  <a16:creationId xmlns:a16="http://schemas.microsoft.com/office/drawing/2014/main" id="{D2AF2A6D-0384-4A51-9BFD-C02BC8A992C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7188" name="Group 25">
              <a:extLst>
                <a:ext uri="{FF2B5EF4-FFF2-40B4-BE49-F238E27FC236}">
                  <a16:creationId xmlns:a16="http://schemas.microsoft.com/office/drawing/2014/main" id="{0A4599F2-1819-46E5-849A-BBE8085092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178202" name="Text Box 26">
                <a:extLst>
                  <a:ext uri="{FF2B5EF4-FFF2-40B4-BE49-F238E27FC236}">
                    <a16:creationId xmlns:a16="http://schemas.microsoft.com/office/drawing/2014/main" id="{4BEF6A47-3433-4DBB-8707-E0347ABE5E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7190" name="Line 27">
                <a:extLst>
                  <a:ext uri="{FF2B5EF4-FFF2-40B4-BE49-F238E27FC236}">
                    <a16:creationId xmlns:a16="http://schemas.microsoft.com/office/drawing/2014/main" id="{51E68B57-489F-401C-9FD0-6A64D0186D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7191" name="Picture 28" descr="Schullogo">
                <a:extLst>
                  <a:ext uri="{FF2B5EF4-FFF2-40B4-BE49-F238E27FC236}">
                    <a16:creationId xmlns:a16="http://schemas.microsoft.com/office/drawing/2014/main" id="{A14A8B33-6329-4A77-85E0-B99C1DA9CFC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5" grpId="0" autoUpdateAnimBg="0"/>
      <p:bldP spid="178186" grpId="0" autoUpdateAnimBg="0"/>
      <p:bldP spid="178187" grpId="0" autoUpdateAnimBg="0"/>
      <p:bldP spid="178188" grpId="0" autoUpdateAnimBg="0"/>
      <p:bldP spid="17819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70AB8FA-B69F-4F38-BC42-75CEB1747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258051" name="AutoShape 3">
            <a:extLst>
              <a:ext uri="{FF2B5EF4-FFF2-40B4-BE49-F238E27FC236}">
                <a16:creationId xmlns:a16="http://schemas.microsoft.com/office/drawing/2014/main" id="{B6AD7D4E-B622-4D60-BDC9-E10BB7BB4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836613"/>
            <a:ext cx="5184775" cy="5243512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rIns="0"/>
          <a:lstStyle/>
          <a:p>
            <a:pPr marL="190500" indent="-190500" eaLnBrk="1" hangingPunct="1">
              <a:lnSpc>
                <a:spcPct val="50000"/>
              </a:lnSpc>
              <a:tabLst>
                <a:tab pos="190500" algn="l"/>
                <a:tab pos="447675" algn="l"/>
              </a:tabLst>
              <a:defRPr/>
            </a:pPr>
            <a:endParaRPr lang="de-DE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lnSpc>
                <a:spcPct val="50000"/>
              </a:lnSpc>
              <a:tabLst>
                <a:tab pos="190500" algn="l"/>
                <a:tab pos="447675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11. Entscheidung</a:t>
            </a:r>
          </a:p>
          <a:p>
            <a:pPr marL="190500" indent="-190500" eaLnBrk="1" hangingPunct="1">
              <a:lnSpc>
                <a:spcPct val="50000"/>
              </a:lnSpc>
              <a:tabLst>
                <a:tab pos="190500" algn="l"/>
                <a:tab pos="447675" algn="l"/>
              </a:tabLst>
              <a:defRPr/>
            </a:pPr>
            <a:r>
              <a:rPr lang="de-DE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„</a:t>
            </a: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Zusatzkurs Geschichte“ (= ZK Ge)   </a:t>
            </a:r>
            <a:b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in Q2 ergänzen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endParaRPr lang="de-DE" sz="20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None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				</a:t>
            </a:r>
            <a:r>
              <a:rPr lang="de-DE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oder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„</a:t>
            </a: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Zusatzkurs Sozialwissenschaften“ </a:t>
            </a:r>
            <a:b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(= ZK </a:t>
            </a:r>
            <a:r>
              <a:rPr lang="de-DE" sz="2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SoWi</a:t>
            </a: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) in Q2 ergänzen 			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endParaRPr lang="de-DE" sz="20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None/>
              <a:tabLst>
                <a:tab pos="190500" algn="l"/>
                <a:tab pos="447675" algn="l"/>
              </a:tabLst>
              <a:defRPr/>
            </a:pP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		</a:t>
            </a:r>
            <a:r>
              <a:rPr lang="de-DE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oder</a:t>
            </a: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Char char="Ø"/>
              <a:tabLst>
                <a:tab pos="190500" algn="l"/>
                <a:tab pos="447675" algn="l"/>
              </a:tabLst>
              <a:defRPr/>
            </a:pP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ZK GE </a:t>
            </a:r>
            <a:r>
              <a:rPr lang="de-DE" sz="2000" b="1" u="sng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und</a:t>
            </a: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ZK </a:t>
            </a:r>
            <a:r>
              <a:rPr lang="de-DE" sz="2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SoWi</a:t>
            </a: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in Q2 	ergänzen </a:t>
            </a:r>
          </a:p>
          <a:p>
            <a:pPr marL="190500" indent="-190500" eaLnBrk="1" hangingPunct="1">
              <a:buClr>
                <a:schemeClr val="accent1"/>
              </a:buClr>
              <a:buSzPct val="120000"/>
              <a:buFont typeface="Wingdings" pitchFamily="2" charset="2"/>
              <a:buNone/>
              <a:tabLst>
                <a:tab pos="190500" algn="l"/>
                <a:tab pos="447675" algn="l"/>
              </a:tabLst>
              <a:defRPr/>
            </a:pPr>
            <a:r>
              <a:rPr lang="de-DE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</a:t>
            </a:r>
            <a:r>
              <a:rPr lang="de-DE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		</a:t>
            </a:r>
          </a:p>
        </p:txBody>
      </p:sp>
      <p:grpSp>
        <p:nvGrpSpPr>
          <p:cNvPr id="44036" name="Group 4">
            <a:extLst>
              <a:ext uri="{FF2B5EF4-FFF2-40B4-BE49-F238E27FC236}">
                <a16:creationId xmlns:a16="http://schemas.microsoft.com/office/drawing/2014/main" id="{DE7269F0-7F98-4DDE-A3B5-F8A5D0F11604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44047" name="Group 5">
              <a:extLst>
                <a:ext uri="{FF2B5EF4-FFF2-40B4-BE49-F238E27FC236}">
                  <a16:creationId xmlns:a16="http://schemas.microsoft.com/office/drawing/2014/main" id="{54ECA0DE-94AC-40AA-A464-C5EC3CE560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44058" name="filecab2">
                <a:extLst>
                  <a:ext uri="{FF2B5EF4-FFF2-40B4-BE49-F238E27FC236}">
                    <a16:creationId xmlns:a16="http://schemas.microsoft.com/office/drawing/2014/main" id="{8627BE8A-7B6B-4E96-BB7F-3A26E11F8D5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44059" name="filecab2">
                <a:extLst>
                  <a:ext uri="{FF2B5EF4-FFF2-40B4-BE49-F238E27FC236}">
                    <a16:creationId xmlns:a16="http://schemas.microsoft.com/office/drawing/2014/main" id="{188E7097-DF6A-48D1-B7B7-D56259E832F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44048" name="Group 8">
              <a:extLst>
                <a:ext uri="{FF2B5EF4-FFF2-40B4-BE49-F238E27FC236}">
                  <a16:creationId xmlns:a16="http://schemas.microsoft.com/office/drawing/2014/main" id="{56FABAB3-ECEC-4D3F-94E9-5AB6F12846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44049" name="filecab2">
                <a:extLst>
                  <a:ext uri="{FF2B5EF4-FFF2-40B4-BE49-F238E27FC236}">
                    <a16:creationId xmlns:a16="http://schemas.microsoft.com/office/drawing/2014/main" id="{62807F30-3CB6-4627-9681-38B49F4C098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44050" name="filecab2">
                <a:extLst>
                  <a:ext uri="{FF2B5EF4-FFF2-40B4-BE49-F238E27FC236}">
                    <a16:creationId xmlns:a16="http://schemas.microsoft.com/office/drawing/2014/main" id="{7D111B6C-F822-46BC-8FEC-8421D560529D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44051" name="Group 11">
                <a:extLst>
                  <a:ext uri="{FF2B5EF4-FFF2-40B4-BE49-F238E27FC236}">
                    <a16:creationId xmlns:a16="http://schemas.microsoft.com/office/drawing/2014/main" id="{4329EC61-A40F-4C91-85E0-C19790C68A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44053" name="Rectangle 12">
                  <a:extLst>
                    <a:ext uri="{FF2B5EF4-FFF2-40B4-BE49-F238E27FC236}">
                      <a16:creationId xmlns:a16="http://schemas.microsoft.com/office/drawing/2014/main" id="{C0E43EFA-EC19-459F-8B92-E97D9C9FA4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4054" name="Rectangle 13">
                  <a:extLst>
                    <a:ext uri="{FF2B5EF4-FFF2-40B4-BE49-F238E27FC236}">
                      <a16:creationId xmlns:a16="http://schemas.microsoft.com/office/drawing/2014/main" id="{0B67433E-95C7-4AF7-A2FC-571892E266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44055" name="Text Box 14">
                  <a:extLst>
                    <a:ext uri="{FF2B5EF4-FFF2-40B4-BE49-F238E27FC236}">
                      <a16:creationId xmlns:a16="http://schemas.microsoft.com/office/drawing/2014/main" id="{5CDA4015-C449-4B22-90BE-6A0783D731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(Q2.1, Q2.2)</a:t>
                  </a:r>
                </a:p>
              </p:txBody>
            </p:sp>
            <p:sp>
              <p:nvSpPr>
                <p:cNvPr id="44056" name="filecab2">
                  <a:extLst>
                    <a:ext uri="{FF2B5EF4-FFF2-40B4-BE49-F238E27FC236}">
                      <a16:creationId xmlns:a16="http://schemas.microsoft.com/office/drawing/2014/main" id="{1B9D4CE1-1C32-4151-95A2-6B9DA1593D7A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44057" name="Rectangle 16">
                  <a:extLst>
                    <a:ext uri="{FF2B5EF4-FFF2-40B4-BE49-F238E27FC236}">
                      <a16:creationId xmlns:a16="http://schemas.microsoft.com/office/drawing/2014/main" id="{3AB4EAB3-05D4-437F-B5ED-6F44127D87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4052" name="Rectangle 17">
                <a:extLst>
                  <a:ext uri="{FF2B5EF4-FFF2-40B4-BE49-F238E27FC236}">
                    <a16:creationId xmlns:a16="http://schemas.microsoft.com/office/drawing/2014/main" id="{EB50D1B7-0A50-40EB-9767-3F97C4C755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4037" name="Group 18">
            <a:extLst>
              <a:ext uri="{FF2B5EF4-FFF2-40B4-BE49-F238E27FC236}">
                <a16:creationId xmlns:a16="http://schemas.microsoft.com/office/drawing/2014/main" id="{255BF624-C2EC-46B5-A0FE-BDF09A3E286A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44044" name="AutoShape 19">
              <a:extLst>
                <a:ext uri="{FF2B5EF4-FFF2-40B4-BE49-F238E27FC236}">
                  <a16:creationId xmlns:a16="http://schemas.microsoft.com/office/drawing/2014/main" id="{7D0BE6B3-70E4-40B7-A2FA-131C1AEA8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44045" name="AutoShape 20">
              <a:extLst>
                <a:ext uri="{FF2B5EF4-FFF2-40B4-BE49-F238E27FC236}">
                  <a16:creationId xmlns:a16="http://schemas.microsoft.com/office/drawing/2014/main" id="{A386492F-C9B0-4D58-B6F1-33EA50011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44046" name="AutoShape 21">
              <a:extLst>
                <a:ext uri="{FF2B5EF4-FFF2-40B4-BE49-F238E27FC236}">
                  <a16:creationId xmlns:a16="http://schemas.microsoft.com/office/drawing/2014/main" id="{C819688E-548C-46B2-BD5D-F2E5AFF74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44038" name="Group 28">
            <a:extLst>
              <a:ext uri="{FF2B5EF4-FFF2-40B4-BE49-F238E27FC236}">
                <a16:creationId xmlns:a16="http://schemas.microsoft.com/office/drawing/2014/main" id="{0414C683-7722-4195-B44A-AE3398529EE1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44039" name="WordArt 29">
              <a:extLst>
                <a:ext uri="{FF2B5EF4-FFF2-40B4-BE49-F238E27FC236}">
                  <a16:creationId xmlns:a16="http://schemas.microsoft.com/office/drawing/2014/main" id="{0893B7CD-B780-4570-9290-F0F8B8D74C3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44040" name="Group 30">
              <a:extLst>
                <a:ext uri="{FF2B5EF4-FFF2-40B4-BE49-F238E27FC236}">
                  <a16:creationId xmlns:a16="http://schemas.microsoft.com/office/drawing/2014/main" id="{C8157B67-CC24-49B0-AF22-AE40BEC02E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58079" name="Text Box 31">
                <a:extLst>
                  <a:ext uri="{FF2B5EF4-FFF2-40B4-BE49-F238E27FC236}">
                    <a16:creationId xmlns:a16="http://schemas.microsoft.com/office/drawing/2014/main" id="{F5A66508-B24A-4DFF-A215-4DABED66C7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44042" name="Line 32">
                <a:extLst>
                  <a:ext uri="{FF2B5EF4-FFF2-40B4-BE49-F238E27FC236}">
                    <a16:creationId xmlns:a16="http://schemas.microsoft.com/office/drawing/2014/main" id="{8EF24AA7-8CE3-430A-8290-42D59566E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44043" name="Picture 33" descr="Schullogo">
                <a:extLst>
                  <a:ext uri="{FF2B5EF4-FFF2-40B4-BE49-F238E27FC236}">
                    <a16:creationId xmlns:a16="http://schemas.microsoft.com/office/drawing/2014/main" id="{4CD27CDF-6B82-480A-BB8E-BB2D110A26B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8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8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8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8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8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8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B30F5D7-3860-41F4-97C1-01EF72555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61263" y="6453188"/>
            <a:ext cx="1582737" cy="227012"/>
          </a:xfrm>
        </p:spPr>
        <p:txBody>
          <a:bodyPr/>
          <a:lstStyle/>
          <a:p>
            <a:pPr eaLnBrk="1" hangingPunct="1"/>
            <a:r>
              <a:rPr lang="de-DE" altLang="de-DE" sz="900"/>
              <a:t>Planungsbogen</a:t>
            </a:r>
          </a:p>
        </p:txBody>
      </p:sp>
      <p:graphicFrame>
        <p:nvGraphicFramePr>
          <p:cNvPr id="259075" name="Group 3">
            <a:extLst>
              <a:ext uri="{FF2B5EF4-FFF2-40B4-BE49-F238E27FC236}">
                <a16:creationId xmlns:a16="http://schemas.microsoft.com/office/drawing/2014/main" id="{9EE99306-2FCA-4FB3-96DD-892E2B66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457264"/>
              </p:ext>
            </p:extLst>
          </p:nvPr>
        </p:nvGraphicFramePr>
        <p:xfrm>
          <a:off x="1476375" y="44450"/>
          <a:ext cx="5410200" cy="6813556"/>
        </p:xfrm>
        <a:graphic>
          <a:graphicData uri="http://schemas.openxmlformats.org/drawingml/2006/table">
            <a:tbl>
              <a:tblPr/>
              <a:tblGrid>
                <a:gridCol w="43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2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62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750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Auf-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gaben-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feld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Einführungs-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phase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Qualifikationsphase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Abitur-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Anrechenbare Kurse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Q1+Q2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sprachl.-literar.—künstler.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Deutsch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Französisch,   Latein Spanisch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Kunst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Musik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Literatur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gesellschaftswissen.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Geschichte     Sozialwissen.  Erdkunde       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Erziehungsw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Philoso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ZK Ge  ZK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SoWi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87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math.-naturw.-techn.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Mathematik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Biologie    Chemie Physik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Infor-matik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Religionslehre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Vertiefungsfach:        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82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Wochenstunden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Belegte Kurse in der Qph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46375" name="WordArt 296">
            <a:extLst>
              <a:ext uri="{FF2B5EF4-FFF2-40B4-BE49-F238E27FC236}">
                <a16:creationId xmlns:a16="http://schemas.microsoft.com/office/drawing/2014/main" id="{947812F2-5D80-4705-AB27-C1A529972D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400000">
            <a:off x="-2448719" y="3177382"/>
            <a:ext cx="56165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Abitur 2025</a:t>
            </a:r>
          </a:p>
        </p:txBody>
      </p:sp>
      <p:pic>
        <p:nvPicPr>
          <p:cNvPr id="46376" name="Picture 297" descr="Schullogo">
            <a:extLst>
              <a:ext uri="{FF2B5EF4-FFF2-40B4-BE49-F238E27FC236}">
                <a16:creationId xmlns:a16="http://schemas.microsoft.com/office/drawing/2014/main" id="{BFB6903A-41CC-47FD-ACE1-132FB4708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115888"/>
            <a:ext cx="19526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9370" name="Text Box 298">
            <a:extLst>
              <a:ext uri="{FF2B5EF4-FFF2-40B4-BE49-F238E27FC236}">
                <a16:creationId xmlns:a16="http://schemas.microsoft.com/office/drawing/2014/main" id="{00831E4C-2FE2-498E-8752-AD5ADC54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9775" y="692150"/>
            <a:ext cx="1946275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AG Round" pitchFamily="82" charset="0"/>
              </a:rPr>
              <a:t>Info   9 </a:t>
            </a:r>
          </a:p>
          <a:p>
            <a:pPr algn="ctr" eaLnBrk="1" hangingPunct="1"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AG Round" pitchFamily="82" charset="0"/>
              </a:rPr>
              <a:t>Februar 2022</a:t>
            </a:r>
            <a:endParaRPr lang="de-DE" sz="17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46378" name="WordArt 299">
            <a:extLst>
              <a:ext uri="{FF2B5EF4-FFF2-40B4-BE49-F238E27FC236}">
                <a16:creationId xmlns:a16="http://schemas.microsoft.com/office/drawing/2014/main" id="{78F09E75-10D8-4569-8634-A5AE9275AD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08850" y="1722438"/>
            <a:ext cx="1439863" cy="1058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12.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Kontrolle</a:t>
            </a:r>
          </a:p>
        </p:txBody>
      </p:sp>
      <p:sp>
        <p:nvSpPr>
          <p:cNvPr id="259372" name="Text Box 300">
            <a:extLst>
              <a:ext uri="{FF2B5EF4-FFF2-40B4-BE49-F238E27FC236}">
                <a16:creationId xmlns:a16="http://schemas.microsoft.com/office/drawing/2014/main" id="{F02A0D76-F68C-4DED-8BAC-D78AF1CB8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3141663"/>
            <a:ext cx="1908175" cy="279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de-DE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Kurse und 	Stunden  	zählen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de-DE" sz="1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letzte Zeile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vorletzte Zeile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letzte Spalte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vorletzte Spalte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de-DE" sz="1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BD9467BE-4AE6-4757-913E-9A211FBB1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149725"/>
            <a:ext cx="71278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00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2000">
                <a:latin typeface="Comic Sans MS" panose="030F0702030302020204" pitchFamily="66" charset="0"/>
              </a:rPr>
              <a:t> Ergebnis </a:t>
            </a:r>
            <a:r>
              <a:rPr lang="de-DE" altLang="de-DE" sz="900">
                <a:latin typeface="Comic Sans MS" panose="030F0702030302020204" pitchFamily="66" charset="0"/>
              </a:rPr>
              <a:t>Qualifikationsphase</a:t>
            </a:r>
            <a:r>
              <a:rPr lang="de-DE" altLang="de-DE" sz="2000">
                <a:latin typeface="Comic Sans MS" panose="030F0702030302020204" pitchFamily="66" charset="0"/>
              </a:rPr>
              <a:t> =                                 </a:t>
            </a:r>
            <a:r>
              <a:rPr lang="de-DE" altLang="de-DE" sz="2000" b="1">
                <a:latin typeface="Comic Sans MS" panose="030F0702030302020204" pitchFamily="66" charset="0"/>
              </a:rPr>
              <a:t>x  40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000" b="1">
              <a:latin typeface="Comic Sans MS" panose="030F0702030302020204" pitchFamily="66" charset="0"/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118CC7A-816F-4FBC-940D-7325BBED4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88" y="2349500"/>
            <a:ext cx="7772400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tabLst>
                <a:tab pos="4508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08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0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chemeClr val="accent1"/>
              </a:buClr>
              <a:buSzPct val="130000"/>
              <a:buFontTx/>
              <a:buNone/>
            </a:pPr>
            <a:r>
              <a:rPr lang="de-DE" altLang="de-DE" sz="2400">
                <a:latin typeface="Comic Sans MS" panose="030F0702030302020204" pitchFamily="66" charset="0"/>
              </a:rPr>
              <a:t>30 – 32 Gks werden belegt,</a:t>
            </a:r>
          </a:p>
          <a:p>
            <a:pPr eaLnBrk="1" hangingPunct="1">
              <a:buClr>
                <a:schemeClr val="accent1"/>
              </a:buClr>
              <a:buSzPct val="130000"/>
              <a:buFontTx/>
              <a:buNone/>
            </a:pPr>
            <a:r>
              <a:rPr lang="de-DE" altLang="de-DE" sz="2400" b="1">
                <a:latin typeface="Comic Sans MS" panose="030F0702030302020204" pitchFamily="66" charset="0"/>
              </a:rPr>
              <a:t>27 – 32 Gks werden angerechnet, darunter alle    Pflichtkurse.</a:t>
            </a:r>
          </a:p>
        </p:txBody>
      </p:sp>
      <p:graphicFrame>
        <p:nvGraphicFramePr>
          <p:cNvPr id="274437" name="Group 5">
            <a:extLst>
              <a:ext uri="{FF2B5EF4-FFF2-40B4-BE49-F238E27FC236}">
                <a16:creationId xmlns:a16="http://schemas.microsoft.com/office/drawing/2014/main" id="{0B5DFEF8-2AA4-4373-8947-2E5CB927D29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924300" y="4437063"/>
          <a:ext cx="2160588" cy="731838"/>
        </p:xfrm>
        <a:graphic>
          <a:graphicData uri="http://schemas.openxmlformats.org/drawingml/2006/table">
            <a:tbl>
              <a:tblPr/>
              <a:tblGrid>
                <a:gridCol w="216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erzielte Punkte</a:t>
                      </a:r>
                    </a:p>
                  </a:txBody>
                  <a:tcPr marT="45740" marB="4574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Anzahl  der Kurse</a:t>
                      </a:r>
                    </a:p>
                  </a:txBody>
                  <a:tcPr marT="45740" marB="45740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136" name="Rectangle 21">
            <a:extLst>
              <a:ext uri="{FF2B5EF4-FFF2-40B4-BE49-F238E27FC236}">
                <a16:creationId xmlns:a16="http://schemas.microsoft.com/office/drawing/2014/main" id="{C17DE729-A86D-4B1A-922B-DDEB5B68D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5661025"/>
            <a:ext cx="7847012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de-DE" altLang="de-DE" sz="1800">
                <a:latin typeface="Comic Sans MS" panose="030F0702030302020204" pitchFamily="66" charset="0"/>
              </a:rPr>
              <a:t> Lks zählen doppelt, auch bei der Anzahl der Kurse,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de-DE" altLang="de-DE" sz="1800">
                <a:latin typeface="Comic Sans MS" panose="030F0702030302020204" pitchFamily="66" charset="0"/>
              </a:rPr>
              <a:t> mindestens 200 Punkte müssen erreicht werden, 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de-DE" altLang="de-DE" sz="1800">
                <a:latin typeface="Comic Sans MS" panose="030F0702030302020204" pitchFamily="66" charset="0"/>
              </a:rPr>
              <a:t> maximal sind 600 Punkte möglich.</a:t>
            </a:r>
          </a:p>
        </p:txBody>
      </p:sp>
      <p:sp>
        <p:nvSpPr>
          <p:cNvPr id="48137" name="Text Box 22">
            <a:extLst>
              <a:ext uri="{FF2B5EF4-FFF2-40B4-BE49-F238E27FC236}">
                <a16:creationId xmlns:a16="http://schemas.microsoft.com/office/drawing/2014/main" id="{A46ECAE0-D763-4F32-9FB9-6A805D9E5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495425"/>
            <a:ext cx="7561263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130000"/>
              <a:buFont typeface="Wingdings" panose="05000000000000000000" pitchFamily="2" charset="2"/>
              <a:buChar char="Ø"/>
            </a:pPr>
            <a:r>
              <a:rPr lang="de-DE" altLang="de-DE" sz="1800"/>
              <a:t> </a:t>
            </a:r>
            <a:r>
              <a:rPr lang="de-DE" altLang="de-DE" sz="2400">
                <a:latin typeface="Comic Sans MS" panose="030F0702030302020204" pitchFamily="66" charset="0"/>
              </a:rPr>
              <a:t>8 LKs werden belegt und angerechnet.</a:t>
            </a:r>
          </a:p>
        </p:txBody>
      </p:sp>
      <p:sp>
        <p:nvSpPr>
          <p:cNvPr id="48138" name="Rectangle 23">
            <a:extLst>
              <a:ext uri="{FF2B5EF4-FFF2-40B4-BE49-F238E27FC236}">
                <a16:creationId xmlns:a16="http://schemas.microsoft.com/office/drawing/2014/main" id="{9CEEEDF1-2F5C-422A-B199-21324CFEF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51725" y="6443663"/>
            <a:ext cx="1584325" cy="225425"/>
          </a:xfrm>
        </p:spPr>
        <p:txBody>
          <a:bodyPr/>
          <a:lstStyle/>
          <a:p>
            <a:pPr eaLnBrk="1" hangingPunct="1"/>
            <a:r>
              <a:rPr lang="de-DE" altLang="de-DE" sz="900"/>
              <a:t>Belegung / Einbringung</a:t>
            </a:r>
          </a:p>
        </p:txBody>
      </p:sp>
      <p:sp>
        <p:nvSpPr>
          <p:cNvPr id="48139" name="Text Box 24">
            <a:extLst>
              <a:ext uri="{FF2B5EF4-FFF2-40B4-BE49-F238E27FC236}">
                <a16:creationId xmlns:a16="http://schemas.microsoft.com/office/drawing/2014/main" id="{840B645E-B982-49E4-815A-D1AA1F776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692150"/>
            <a:ext cx="5759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chemeClr val="tx2"/>
                </a:solidFill>
                <a:latin typeface="Comic Sans MS" panose="030F0702030302020204" pitchFamily="66" charset="0"/>
              </a:rPr>
              <a:t>12. Kontrolle der Gesamtzahlen</a:t>
            </a:r>
          </a:p>
        </p:txBody>
      </p:sp>
      <p:grpSp>
        <p:nvGrpSpPr>
          <p:cNvPr id="48140" name="Group 25">
            <a:extLst>
              <a:ext uri="{FF2B5EF4-FFF2-40B4-BE49-F238E27FC236}">
                <a16:creationId xmlns:a16="http://schemas.microsoft.com/office/drawing/2014/main" id="{3B0DDA87-39F6-4C83-8385-B5C7A4DA2CA1}"/>
              </a:ext>
            </a:extLst>
          </p:cNvPr>
          <p:cNvGrpSpPr>
            <a:grpSpLocks/>
          </p:cNvGrpSpPr>
          <p:nvPr/>
        </p:nvGrpSpPr>
        <p:grpSpPr bwMode="auto">
          <a:xfrm>
            <a:off x="98425" y="30163"/>
            <a:ext cx="8577263" cy="6121400"/>
            <a:chOff x="113" y="28"/>
            <a:chExt cx="5403" cy="3856"/>
          </a:xfrm>
        </p:grpSpPr>
        <p:sp>
          <p:nvSpPr>
            <p:cNvPr id="48141" name="WordArt 26">
              <a:extLst>
                <a:ext uri="{FF2B5EF4-FFF2-40B4-BE49-F238E27FC236}">
                  <a16:creationId xmlns:a16="http://schemas.microsoft.com/office/drawing/2014/main" id="{87707A12-1481-4427-B318-53A0A33D486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48142" name="Group 27">
              <a:extLst>
                <a:ext uri="{FF2B5EF4-FFF2-40B4-BE49-F238E27FC236}">
                  <a16:creationId xmlns:a16="http://schemas.microsoft.com/office/drawing/2014/main" id="{AA7D8877-381A-405E-98AA-1252E1A612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74460" name="Text Box 28">
                <a:extLst>
                  <a:ext uri="{FF2B5EF4-FFF2-40B4-BE49-F238E27FC236}">
                    <a16:creationId xmlns:a16="http://schemas.microsoft.com/office/drawing/2014/main" id="{270D2F55-11FF-4128-AAC8-66CBAF0833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48144" name="Line 29">
                <a:extLst>
                  <a:ext uri="{FF2B5EF4-FFF2-40B4-BE49-F238E27FC236}">
                    <a16:creationId xmlns:a16="http://schemas.microsoft.com/office/drawing/2014/main" id="{6F48EB27-BEF6-493B-BB5D-6A0608F12D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48145" name="Picture 30" descr="Schullogo">
                <a:extLst>
                  <a:ext uri="{FF2B5EF4-FFF2-40B4-BE49-F238E27FC236}">
                    <a16:creationId xmlns:a16="http://schemas.microsoft.com/office/drawing/2014/main" id="{324C02AA-C90C-44B2-A3B4-AE320AFAE7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AF2DE005-55FB-4185-8BAD-7A10F3EBC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96200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Schriftlichkeit</a:t>
            </a:r>
          </a:p>
        </p:txBody>
      </p:sp>
      <p:grpSp>
        <p:nvGrpSpPr>
          <p:cNvPr id="50179" name="Group 4">
            <a:extLst>
              <a:ext uri="{FF2B5EF4-FFF2-40B4-BE49-F238E27FC236}">
                <a16:creationId xmlns:a16="http://schemas.microsoft.com/office/drawing/2014/main" id="{A8D48CF7-2671-43A6-829B-2DD118FF95DB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50192" name="Group 5">
              <a:extLst>
                <a:ext uri="{FF2B5EF4-FFF2-40B4-BE49-F238E27FC236}">
                  <a16:creationId xmlns:a16="http://schemas.microsoft.com/office/drawing/2014/main" id="{5072D7AE-8F0D-4F67-87E6-862736E11C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50203" name="filecab2">
                <a:extLst>
                  <a:ext uri="{FF2B5EF4-FFF2-40B4-BE49-F238E27FC236}">
                    <a16:creationId xmlns:a16="http://schemas.microsoft.com/office/drawing/2014/main" id="{3EB239E1-3FD8-4E02-993F-A743CE22692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50204" name="filecab2">
                <a:extLst>
                  <a:ext uri="{FF2B5EF4-FFF2-40B4-BE49-F238E27FC236}">
                    <a16:creationId xmlns:a16="http://schemas.microsoft.com/office/drawing/2014/main" id="{C9FA46EA-BFF2-49CC-82C4-4E666D51735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50193" name="Group 8">
              <a:extLst>
                <a:ext uri="{FF2B5EF4-FFF2-40B4-BE49-F238E27FC236}">
                  <a16:creationId xmlns:a16="http://schemas.microsoft.com/office/drawing/2014/main" id="{054DF001-9294-4925-9D14-6BFED279D5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50194" name="filecab2">
                <a:extLst>
                  <a:ext uri="{FF2B5EF4-FFF2-40B4-BE49-F238E27FC236}">
                    <a16:creationId xmlns:a16="http://schemas.microsoft.com/office/drawing/2014/main" id="{B7513014-9660-4252-9B2B-D59FADC7DD7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50195" name="filecab2">
                <a:extLst>
                  <a:ext uri="{FF2B5EF4-FFF2-40B4-BE49-F238E27FC236}">
                    <a16:creationId xmlns:a16="http://schemas.microsoft.com/office/drawing/2014/main" id="{D02E38C4-FA24-4531-88DF-62E676E8A03C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50196" name="Group 11">
                <a:extLst>
                  <a:ext uri="{FF2B5EF4-FFF2-40B4-BE49-F238E27FC236}">
                    <a16:creationId xmlns:a16="http://schemas.microsoft.com/office/drawing/2014/main" id="{94107A33-9318-4F5F-8C79-82938E3819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50198" name="Rectangle 12">
                  <a:extLst>
                    <a:ext uri="{FF2B5EF4-FFF2-40B4-BE49-F238E27FC236}">
                      <a16:creationId xmlns:a16="http://schemas.microsoft.com/office/drawing/2014/main" id="{4BA6A56B-A647-4DD7-BB0B-32AE3DD4C1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0199" name="Rectangle 13">
                  <a:extLst>
                    <a:ext uri="{FF2B5EF4-FFF2-40B4-BE49-F238E27FC236}">
                      <a16:creationId xmlns:a16="http://schemas.microsoft.com/office/drawing/2014/main" id="{780C4A2A-2FA3-4365-BADB-804C258948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0200" name="Text Box 14">
                  <a:extLst>
                    <a:ext uri="{FF2B5EF4-FFF2-40B4-BE49-F238E27FC236}">
                      <a16:creationId xmlns:a16="http://schemas.microsoft.com/office/drawing/2014/main" id="{DB212041-9742-42B9-9F3C-1088C2FEBF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(Q2.1, Q2.2)</a:t>
                  </a:r>
                </a:p>
              </p:txBody>
            </p:sp>
            <p:sp>
              <p:nvSpPr>
                <p:cNvPr id="50201" name="filecab2">
                  <a:extLst>
                    <a:ext uri="{FF2B5EF4-FFF2-40B4-BE49-F238E27FC236}">
                      <a16:creationId xmlns:a16="http://schemas.microsoft.com/office/drawing/2014/main" id="{29D9E8CC-7AC3-4A54-B622-2F9E73DA1DE9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50202" name="Rectangle 16">
                  <a:extLst>
                    <a:ext uri="{FF2B5EF4-FFF2-40B4-BE49-F238E27FC236}">
                      <a16:creationId xmlns:a16="http://schemas.microsoft.com/office/drawing/2014/main" id="{FD899620-CD6C-4EE8-B451-CA6F6D8E89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50197" name="Rectangle 17">
                <a:extLst>
                  <a:ext uri="{FF2B5EF4-FFF2-40B4-BE49-F238E27FC236}">
                    <a16:creationId xmlns:a16="http://schemas.microsoft.com/office/drawing/2014/main" id="{B00A0EC6-F64B-4003-932F-8D9B8D072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50180" name="Group 18">
            <a:extLst>
              <a:ext uri="{FF2B5EF4-FFF2-40B4-BE49-F238E27FC236}">
                <a16:creationId xmlns:a16="http://schemas.microsoft.com/office/drawing/2014/main" id="{A45661ED-E367-4697-B094-31EF10F126AE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50189" name="AutoShape 19">
              <a:extLst>
                <a:ext uri="{FF2B5EF4-FFF2-40B4-BE49-F238E27FC236}">
                  <a16:creationId xmlns:a16="http://schemas.microsoft.com/office/drawing/2014/main" id="{B479B299-A15F-4484-AA39-C4FDE4944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50190" name="AutoShape 20">
              <a:extLst>
                <a:ext uri="{FF2B5EF4-FFF2-40B4-BE49-F238E27FC236}">
                  <a16:creationId xmlns:a16="http://schemas.microsoft.com/office/drawing/2014/main" id="{B1746B1C-DB9B-43B3-8454-06D5C1EA1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50191" name="AutoShape 21">
              <a:extLst>
                <a:ext uri="{FF2B5EF4-FFF2-40B4-BE49-F238E27FC236}">
                  <a16:creationId xmlns:a16="http://schemas.microsoft.com/office/drawing/2014/main" id="{BA0EB01C-6E8C-42E8-8FF7-897487430E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sp>
        <p:nvSpPr>
          <p:cNvPr id="273436" name="AutoShape 28">
            <a:extLst>
              <a:ext uri="{FF2B5EF4-FFF2-40B4-BE49-F238E27FC236}">
                <a16:creationId xmlns:a16="http://schemas.microsoft.com/office/drawing/2014/main" id="{ECB6AF54-A855-4693-B4D2-50112751A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811338"/>
            <a:ext cx="4419600" cy="4713287"/>
          </a:xfrm>
          <a:prstGeom prst="bevel">
            <a:avLst>
              <a:gd name="adj" fmla="val 4194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>
            <a:lvl1pPr marL="292100" indent="-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In den (geplanten)  4 Abiturfächern  </a:t>
            </a:r>
          </a:p>
          <a:p>
            <a:pPr>
              <a:spcBef>
                <a:spcPct val="500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400" b="1" dirty="0">
                <a:solidFill>
                  <a:srgbClr val="0000FF"/>
                </a:solidFill>
              </a:rPr>
              <a:t>	(2 Leistungskurse, 2 Grundkurse)</a:t>
            </a: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 Deutsch</a:t>
            </a: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 Mathematik </a:t>
            </a: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de-DE" altLang="de-DE" sz="1400" b="1" dirty="0">
              <a:solidFill>
                <a:srgbClr val="0000FF"/>
              </a:solidFill>
            </a:endParaRP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de-DE" altLang="de-DE" sz="1400" b="1" dirty="0">
                <a:solidFill>
                  <a:srgbClr val="0000FF"/>
                </a:solidFill>
              </a:rPr>
              <a:t>	</a:t>
            </a:r>
            <a:r>
              <a:rPr lang="de-DE" altLang="de-DE" sz="1400" b="1" dirty="0">
                <a:solidFill>
                  <a:schemeClr val="bg1"/>
                </a:solidFill>
              </a:rPr>
              <a:t>Schwerpunkt Sprachen:</a:t>
            </a: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In beiden Fremdsprachen / AF III nicht nötig</a:t>
            </a: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de-DE" altLang="de-DE" sz="1400" b="1" dirty="0">
              <a:solidFill>
                <a:srgbClr val="0000FF"/>
              </a:solidFill>
            </a:endParaRP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de-DE" altLang="de-DE" sz="1400" b="1" dirty="0">
                <a:solidFill>
                  <a:srgbClr val="0000FF"/>
                </a:solidFill>
              </a:rPr>
              <a:t>	</a:t>
            </a:r>
            <a:r>
              <a:rPr lang="de-DE" altLang="de-DE" sz="1400" b="1" dirty="0">
                <a:solidFill>
                  <a:schemeClr val="bg1"/>
                </a:solidFill>
              </a:rPr>
              <a:t>Schwerpunkt AF III:</a:t>
            </a: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In einem Fach des AF III + einer Fremdsprache</a:t>
            </a:r>
          </a:p>
          <a:p>
            <a:pPr>
              <a:spcBef>
                <a:spcPct val="5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de-DE" altLang="de-DE" sz="1400" b="1" dirty="0">
              <a:solidFill>
                <a:srgbClr val="0000FF"/>
              </a:solidFill>
            </a:endParaRPr>
          </a:p>
          <a:p>
            <a:pPr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Neu einsetzende Fremdsprachen (Spanisch) sind immer schriftlich zu belegen.</a:t>
            </a:r>
          </a:p>
          <a:p>
            <a:pPr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Weitere Fächer können auf Wunsch schriftlich belegt werden.</a:t>
            </a:r>
          </a:p>
          <a:p>
            <a:pPr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0000FF"/>
                </a:solidFill>
              </a:rPr>
              <a:t>In Q2.2 werden nur Klausuren im 1.-3. Abiturfach geschrieben. </a:t>
            </a:r>
          </a:p>
        </p:txBody>
      </p:sp>
      <p:sp>
        <p:nvSpPr>
          <p:cNvPr id="50182" name="Text Box 30">
            <a:extLst>
              <a:ext uri="{FF2B5EF4-FFF2-40B4-BE49-F238E27FC236}">
                <a16:creationId xmlns:a16="http://schemas.microsoft.com/office/drawing/2014/main" id="{E3792AD8-7681-44FE-95BA-E2FFB4F4C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765175"/>
            <a:ext cx="44640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de-DE" altLang="de-DE" sz="2800">
                <a:solidFill>
                  <a:schemeClr val="tx2"/>
                </a:solidFill>
                <a:latin typeface="Comic Sans MS" panose="030F0702030302020204" pitchFamily="66" charset="0"/>
              </a:rPr>
              <a:t>13. Entscheidung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de-DE" altLang="de-DE" sz="2800">
                <a:solidFill>
                  <a:schemeClr val="tx2"/>
                </a:solidFill>
                <a:latin typeface="Comic Sans MS" panose="030F0702030302020204" pitchFamily="66" charset="0"/>
              </a:rPr>
              <a:t>Schriftlichkeit</a:t>
            </a:r>
          </a:p>
        </p:txBody>
      </p:sp>
      <p:grpSp>
        <p:nvGrpSpPr>
          <p:cNvPr id="50183" name="Group 31">
            <a:extLst>
              <a:ext uri="{FF2B5EF4-FFF2-40B4-BE49-F238E27FC236}">
                <a16:creationId xmlns:a16="http://schemas.microsoft.com/office/drawing/2014/main" id="{A1C41AB5-1F67-4D5E-93B1-B9D51A528B9D}"/>
              </a:ext>
            </a:extLst>
          </p:cNvPr>
          <p:cNvGrpSpPr>
            <a:grpSpLocks/>
          </p:cNvGrpSpPr>
          <p:nvPr/>
        </p:nvGrpSpPr>
        <p:grpSpPr bwMode="auto">
          <a:xfrm>
            <a:off x="109538" y="6350"/>
            <a:ext cx="8577262" cy="6121400"/>
            <a:chOff x="113" y="28"/>
            <a:chExt cx="5403" cy="3856"/>
          </a:xfrm>
        </p:grpSpPr>
        <p:sp>
          <p:nvSpPr>
            <p:cNvPr id="50184" name="WordArt 32">
              <a:extLst>
                <a:ext uri="{FF2B5EF4-FFF2-40B4-BE49-F238E27FC236}">
                  <a16:creationId xmlns:a16="http://schemas.microsoft.com/office/drawing/2014/main" id="{382D949B-7272-4A28-80A2-CAEA13482E4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50185" name="Group 33">
              <a:extLst>
                <a:ext uri="{FF2B5EF4-FFF2-40B4-BE49-F238E27FC236}">
                  <a16:creationId xmlns:a16="http://schemas.microsoft.com/office/drawing/2014/main" id="{5FD64288-0FA9-4D43-BDE6-7821CA2991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73442" name="Text Box 34">
                <a:extLst>
                  <a:ext uri="{FF2B5EF4-FFF2-40B4-BE49-F238E27FC236}">
                    <a16:creationId xmlns:a16="http://schemas.microsoft.com/office/drawing/2014/main" id="{CE42B5AE-3423-4F29-80EC-582E34EDE2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50187" name="Line 35">
                <a:extLst>
                  <a:ext uri="{FF2B5EF4-FFF2-40B4-BE49-F238E27FC236}">
                    <a16:creationId xmlns:a16="http://schemas.microsoft.com/office/drawing/2014/main" id="{A213F282-9086-4AF3-BB0A-8DE4854C3C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50188" name="Picture 36" descr="Schullogo">
                <a:extLst>
                  <a:ext uri="{FF2B5EF4-FFF2-40B4-BE49-F238E27FC236}">
                    <a16:creationId xmlns:a16="http://schemas.microsoft.com/office/drawing/2014/main" id="{6E02D0D9-FC7B-4F32-B864-7536BF471B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3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3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3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3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3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3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3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3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3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3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3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3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3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3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34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34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34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34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36" grpId="0" build="p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C8CD8AC-7CE0-49DC-8B99-563375041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81800" y="6629400"/>
            <a:ext cx="2362200" cy="228600"/>
          </a:xfrm>
        </p:spPr>
        <p:txBody>
          <a:bodyPr/>
          <a:lstStyle/>
          <a:p>
            <a:pPr eaLnBrk="1" hangingPunct="1"/>
            <a:r>
              <a:rPr lang="de-DE" altLang="de-DE" sz="1000" b="1"/>
              <a:t>Pflichtf</a:t>
            </a:r>
            <a:r>
              <a:rPr lang="de-DE" altLang="de-DE" sz="1000" b="1">
                <a:latin typeface="Arial" panose="020B0604020202020204" pitchFamily="34" charset="0"/>
              </a:rPr>
              <a:t>ä</a:t>
            </a:r>
            <a:r>
              <a:rPr lang="de-DE" altLang="de-DE" sz="1000" b="1"/>
              <a:t>cher 11</a:t>
            </a:r>
          </a:p>
        </p:txBody>
      </p:sp>
      <p:sp>
        <p:nvSpPr>
          <p:cNvPr id="52227" name="WordArt 3">
            <a:extLst>
              <a:ext uri="{FF2B5EF4-FFF2-40B4-BE49-F238E27FC236}">
                <a16:creationId xmlns:a16="http://schemas.microsoft.com/office/drawing/2014/main" id="{2DC783A3-8E17-48F1-B702-69445F1616E0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831850" y="800100"/>
            <a:ext cx="7843838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2800" b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 panose="030F0702030302020204" pitchFamily="66" charset="0"/>
              </a:rPr>
              <a:t>Pflichtbedingungen in der Einführungsphase</a:t>
            </a:r>
          </a:p>
        </p:txBody>
      </p:sp>
      <p:sp>
        <p:nvSpPr>
          <p:cNvPr id="52228" name="filecab2">
            <a:extLst>
              <a:ext uri="{FF2B5EF4-FFF2-40B4-BE49-F238E27FC236}">
                <a16:creationId xmlns:a16="http://schemas.microsoft.com/office/drawing/2014/main" id="{B3C48D27-A6E5-4447-B0EC-5EBC08BBABB6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936625" y="1928813"/>
            <a:ext cx="2698750" cy="21431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endParaRPr lang="de-DE"/>
          </a:p>
        </p:txBody>
      </p:sp>
      <p:sp>
        <p:nvSpPr>
          <p:cNvPr id="52229" name="filecab2">
            <a:extLst>
              <a:ext uri="{FF2B5EF4-FFF2-40B4-BE49-F238E27FC236}">
                <a16:creationId xmlns:a16="http://schemas.microsoft.com/office/drawing/2014/main" id="{A29FCA88-FF41-405D-955F-23295C170CD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4826000" y="1968500"/>
            <a:ext cx="2698750" cy="2033588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80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1200" b="1">
              <a:solidFill>
                <a:srgbClr val="0000FF"/>
              </a:solidFill>
            </a:endParaRPr>
          </a:p>
        </p:txBody>
      </p:sp>
      <p:sp>
        <p:nvSpPr>
          <p:cNvPr id="52230" name="filecab2">
            <a:extLst>
              <a:ext uri="{FF2B5EF4-FFF2-40B4-BE49-F238E27FC236}">
                <a16:creationId xmlns:a16="http://schemas.microsoft.com/office/drawing/2014/main" id="{DBF60368-5721-4807-920A-02A74E20BEF2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1692275" y="4235450"/>
            <a:ext cx="2698750" cy="2128838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endParaRPr lang="de-DE"/>
          </a:p>
        </p:txBody>
      </p:sp>
      <p:sp>
        <p:nvSpPr>
          <p:cNvPr id="52231" name="filecab2">
            <a:extLst>
              <a:ext uri="{FF2B5EF4-FFF2-40B4-BE49-F238E27FC236}">
                <a16:creationId xmlns:a16="http://schemas.microsoft.com/office/drawing/2014/main" id="{BC356F2F-A223-42EB-BEB7-92E23CBBFFE6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4787900" y="4914900"/>
            <a:ext cx="792163" cy="623888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54000"/>
          <a:lstStyle/>
          <a:p>
            <a:endParaRPr lang="de-DE"/>
          </a:p>
        </p:txBody>
      </p:sp>
      <p:sp>
        <p:nvSpPr>
          <p:cNvPr id="52232" name="filecab2">
            <a:extLst>
              <a:ext uri="{FF2B5EF4-FFF2-40B4-BE49-F238E27FC236}">
                <a16:creationId xmlns:a16="http://schemas.microsoft.com/office/drawing/2014/main" id="{A4F32A0F-ECF3-4048-A9D9-37002F91B852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6248400" y="5029200"/>
            <a:ext cx="792163" cy="62547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0 h 21600"/>
              <a:gd name="T4" fmla="*/ 0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4 w 21600"/>
              <a:gd name="T25" fmla="*/ 511 h 21600"/>
              <a:gd name="T26" fmla="*/ 20542 w 21600"/>
              <a:gd name="T27" fmla="*/ 1976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endParaRPr lang="de-DE"/>
          </a:p>
        </p:txBody>
      </p:sp>
      <p:sp>
        <p:nvSpPr>
          <p:cNvPr id="260105" name="Rectangle 9">
            <a:extLst>
              <a:ext uri="{FF2B5EF4-FFF2-40B4-BE49-F238E27FC236}">
                <a16:creationId xmlns:a16="http://schemas.microsoft.com/office/drawing/2014/main" id="{F163B178-5B0E-4430-8CC8-22EF2F6E0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2133600"/>
            <a:ext cx="295275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93663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3663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6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FF"/>
                </a:solidFill>
                <a:latin typeface="Comic Sans MS" panose="030F0702030302020204" pitchFamily="66" charset="0"/>
              </a:rPr>
              <a:t>1 Gesellschafts-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srgbClr val="0000FF"/>
                </a:solidFill>
                <a:latin typeface="Comic Sans MS" panose="030F0702030302020204" pitchFamily="66" charset="0"/>
              </a:rPr>
              <a:t>      wissenschaft</a:t>
            </a: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00" b="1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 Geschichte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   </a:t>
            </a:r>
            <a:r>
              <a:rPr lang="de-DE" altLang="de-DE" sz="1000" b="1">
                <a:solidFill>
                  <a:srgbClr val="0000FF"/>
                </a:solidFill>
                <a:latin typeface="Comic Sans MS" panose="030F0702030302020204" pitchFamily="66" charset="0"/>
              </a:rPr>
              <a:t>oder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     	</a:t>
            </a: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Erdkunde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   </a:t>
            </a:r>
            <a:r>
              <a:rPr lang="de-DE" altLang="de-DE" sz="1000" b="1">
                <a:solidFill>
                  <a:srgbClr val="0000FF"/>
                </a:solidFill>
                <a:latin typeface="Comic Sans MS" panose="030F0702030302020204" pitchFamily="66" charset="0"/>
              </a:rPr>
              <a:t>oder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	</a:t>
            </a: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Sozialwissenschaften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de-DE" altLang="de-DE" sz="1000" b="1">
                <a:solidFill>
                  <a:srgbClr val="0000FF"/>
                </a:solidFill>
                <a:latin typeface="Comic Sans MS" panose="030F0702030302020204" pitchFamily="66" charset="0"/>
              </a:rPr>
              <a:t>oder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	</a:t>
            </a: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Philosophie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de-DE" altLang="de-DE" sz="1000" b="1">
                <a:solidFill>
                  <a:srgbClr val="0000FF"/>
                </a:solidFill>
                <a:latin typeface="Comic Sans MS" panose="030F0702030302020204" pitchFamily="66" charset="0"/>
              </a:rPr>
              <a:t>oder</a:t>
            </a:r>
            <a:r>
              <a:rPr lang="de-DE" altLang="de-DE" sz="1400" b="1">
                <a:solidFill>
                  <a:srgbClr val="0000FF"/>
                </a:solidFill>
                <a:latin typeface="Comic Sans MS" panose="030F0702030302020204" pitchFamily="66" charset="0"/>
              </a:rPr>
              <a:t>   	</a:t>
            </a: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Erziehungswissenschaften</a:t>
            </a:r>
          </a:p>
        </p:txBody>
      </p:sp>
      <p:sp>
        <p:nvSpPr>
          <p:cNvPr id="260106" name="Rectangle 10">
            <a:extLst>
              <a:ext uri="{FF2B5EF4-FFF2-40B4-BE49-F238E27FC236}">
                <a16:creationId xmlns:a16="http://schemas.microsoft.com/office/drawing/2014/main" id="{1DC75132-E3A8-4064-9943-C42218926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2133600"/>
            <a:ext cx="2636838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Deutsch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4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 dirty="0" err="1">
                <a:solidFill>
                  <a:srgbClr val="0000FF"/>
                </a:solidFill>
                <a:latin typeface="Comic Sans MS" panose="030F0702030302020204" pitchFamily="66" charset="0"/>
              </a:rPr>
              <a:t>fortgef</a:t>
            </a:r>
            <a:r>
              <a:rPr lang="de-DE" altLang="de-DE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. Fremdsprache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(E, F, L)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7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rgbClr val="FF0066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 </a:t>
            </a:r>
            <a:r>
              <a:rPr lang="de-DE" altLang="de-DE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weitere Fremdsprache                       </a:t>
            </a:r>
            <a:r>
              <a:rPr lang="de-DE" altLang="de-DE" sz="1600" b="1" dirty="0">
                <a:solidFill>
                  <a:srgbClr val="FF0066"/>
                </a:solidFill>
                <a:latin typeface="Comic Sans MS" panose="030F0702030302020204" pitchFamily="66" charset="0"/>
              </a:rPr>
              <a:t>oder </a:t>
            </a:r>
            <a:r>
              <a:rPr lang="de-DE" altLang="de-DE" sz="1600" b="1" dirty="0">
                <a:solidFill>
                  <a:srgbClr val="FF0066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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800" b="1" dirty="0">
              <a:solidFill>
                <a:srgbClr val="FF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Kunst oder Musik</a:t>
            </a:r>
            <a:r>
              <a:rPr lang="de-DE" altLang="de-DE" sz="11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60107" name="Rectangle 11">
            <a:extLst>
              <a:ext uri="{FF2B5EF4-FFF2-40B4-BE49-F238E27FC236}">
                <a16:creationId xmlns:a16="http://schemas.microsoft.com/office/drawing/2014/main" id="{A788BDA7-1AE3-4F14-9474-80E64DB22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060950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Religion</a:t>
            </a:r>
          </a:p>
        </p:txBody>
      </p:sp>
      <p:sp>
        <p:nvSpPr>
          <p:cNvPr id="260108" name="Rectangle 12">
            <a:extLst>
              <a:ext uri="{FF2B5EF4-FFF2-40B4-BE49-F238E27FC236}">
                <a16:creationId xmlns:a16="http://schemas.microsoft.com/office/drawing/2014/main" id="{40A37EEB-148E-45D9-A950-44A3A8D7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5137150"/>
            <a:ext cx="733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Sport</a:t>
            </a:r>
          </a:p>
        </p:txBody>
      </p:sp>
      <p:sp>
        <p:nvSpPr>
          <p:cNvPr id="260109" name="Rectangle 13">
            <a:extLst>
              <a:ext uri="{FF2B5EF4-FFF2-40B4-BE49-F238E27FC236}">
                <a16:creationId xmlns:a16="http://schemas.microsoft.com/office/drawing/2014/main" id="{9E462A7F-38E4-4F30-815D-467501322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437063"/>
            <a:ext cx="2736850" cy="1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715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715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7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7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Mathematik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600" b="1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1 Naturwissenschaft</a:t>
            </a:r>
            <a:r>
              <a:rPr lang="de-DE" altLang="de-DE" sz="1600" b="1" u="sng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300" b="1" u="sng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b="1">
                <a:solidFill>
                  <a:srgbClr val="0000FF"/>
                </a:solidFill>
                <a:latin typeface="Comic Sans MS" panose="030F0702030302020204" pitchFamily="66" charset="0"/>
              </a:rPr>
              <a:t>(Biologie oder Physik oder Chemie)</a:t>
            </a:r>
          </a:p>
          <a:p>
            <a:pPr>
              <a:lnSpc>
                <a:spcPct val="35000"/>
              </a:lnSpc>
              <a:spcBef>
                <a:spcPct val="0"/>
              </a:spcBef>
              <a:buFontTx/>
              <a:buNone/>
            </a:pPr>
            <a:r>
              <a:rPr lang="de-DE" altLang="de-DE" sz="1600" b="1" u="sng">
                <a:solidFill>
                  <a:srgbClr val="0000FF"/>
                </a:solidFill>
                <a:latin typeface="Comic Sans MS" panose="030F0702030302020204" pitchFamily="66" charset="0"/>
              </a:rPr>
              <a:t>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rgbClr val="FF0066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 </a:t>
            </a: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weiteres Fach aus III.</a:t>
            </a:r>
            <a:endParaRPr lang="de-DE" altLang="de-DE" sz="1600" b="1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lnSpc>
                <a:spcPct val="55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     </a:t>
            </a:r>
            <a:r>
              <a:rPr lang="de-DE" altLang="de-DE" sz="1200" b="1">
                <a:solidFill>
                  <a:srgbClr val="0000FF"/>
                </a:solidFill>
                <a:latin typeface="Comic Sans MS" panose="030F0702030302020204" pitchFamily="66" charset="0"/>
              </a:rPr>
              <a:t>(Bi,Phy,Ch, If)</a:t>
            </a: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  </a:t>
            </a:r>
          </a:p>
          <a:p>
            <a:pPr>
              <a:lnSpc>
                <a:spcPct val="55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   </a:t>
            </a:r>
          </a:p>
          <a:p>
            <a:pPr>
              <a:lnSpc>
                <a:spcPct val="55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1600" b="1">
                <a:solidFill>
                  <a:srgbClr val="FF0066"/>
                </a:solidFill>
                <a:latin typeface="Comic Sans MS" panose="030F0702030302020204" pitchFamily="66" charset="0"/>
              </a:rPr>
              <a:t>oder  </a:t>
            </a:r>
            <a:r>
              <a:rPr lang="de-DE" altLang="de-DE" sz="1600" b="1">
                <a:solidFill>
                  <a:srgbClr val="FF0066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</a:t>
            </a:r>
          </a:p>
        </p:txBody>
      </p:sp>
      <p:sp>
        <p:nvSpPr>
          <p:cNvPr id="52238" name="AutoShape 14">
            <a:extLst>
              <a:ext uri="{FF2B5EF4-FFF2-40B4-BE49-F238E27FC236}">
                <a16:creationId xmlns:a16="http://schemas.microsoft.com/office/drawing/2014/main" id="{888A2C62-C23D-480E-9DA0-877DBFA08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700" y="4221163"/>
            <a:ext cx="457200" cy="342900"/>
          </a:xfrm>
          <a:prstGeom prst="wedgeEllipseCallout">
            <a:avLst>
              <a:gd name="adj1" fmla="val -101250"/>
              <a:gd name="adj2" fmla="val 84815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III.</a:t>
            </a:r>
          </a:p>
        </p:txBody>
      </p:sp>
      <p:sp>
        <p:nvSpPr>
          <p:cNvPr id="52239" name="AutoShape 15">
            <a:extLst>
              <a:ext uri="{FF2B5EF4-FFF2-40B4-BE49-F238E27FC236}">
                <a16:creationId xmlns:a16="http://schemas.microsoft.com/office/drawing/2014/main" id="{4D268101-6EC7-4FCF-B811-1708C69DC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813" y="1628775"/>
            <a:ext cx="457200" cy="342900"/>
          </a:xfrm>
          <a:prstGeom prst="wedgeEllipseCallout">
            <a:avLst>
              <a:gd name="adj1" fmla="val -159375"/>
              <a:gd name="adj2" fmla="val 113889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II.</a:t>
            </a:r>
          </a:p>
        </p:txBody>
      </p:sp>
      <p:sp>
        <p:nvSpPr>
          <p:cNvPr id="52240" name="AutoShape 16">
            <a:extLst>
              <a:ext uri="{FF2B5EF4-FFF2-40B4-BE49-F238E27FC236}">
                <a16:creationId xmlns:a16="http://schemas.microsoft.com/office/drawing/2014/main" id="{93F21602-4BE3-4FDA-82E2-6DC5F3BD6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484313"/>
            <a:ext cx="457200" cy="342900"/>
          </a:xfrm>
          <a:prstGeom prst="wedgeEllipseCallout">
            <a:avLst>
              <a:gd name="adj1" fmla="val 78472"/>
              <a:gd name="adj2" fmla="val 103148"/>
            </a:avLst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0000FF"/>
                </a:solidFill>
              </a:rPr>
              <a:t>I.</a:t>
            </a:r>
          </a:p>
        </p:txBody>
      </p:sp>
      <p:sp>
        <p:nvSpPr>
          <p:cNvPr id="52241" name="Text Box 23">
            <a:extLst>
              <a:ext uri="{FF2B5EF4-FFF2-40B4-BE49-F238E27FC236}">
                <a16:creationId xmlns:a16="http://schemas.microsoft.com/office/drawing/2014/main" id="{5CB0E224-2CCF-4EA3-8C37-C5E7D7DF4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838" y="5873750"/>
            <a:ext cx="3097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latin typeface="Comic Sans MS" panose="030F0702030302020204" pitchFamily="66" charset="0"/>
              </a:rPr>
              <a:t>14</a:t>
            </a:r>
            <a:r>
              <a:rPr lang="de-DE" altLang="de-DE" sz="2800">
                <a:latin typeface="Comic Sans MS" panose="030F0702030302020204" pitchFamily="66" charset="0"/>
              </a:rPr>
              <a:t>. Entscheidung</a:t>
            </a:r>
          </a:p>
        </p:txBody>
      </p:sp>
      <p:grpSp>
        <p:nvGrpSpPr>
          <p:cNvPr id="52242" name="Group 24">
            <a:extLst>
              <a:ext uri="{FF2B5EF4-FFF2-40B4-BE49-F238E27FC236}">
                <a16:creationId xmlns:a16="http://schemas.microsoft.com/office/drawing/2014/main" id="{2BB58916-9E35-471B-85FB-FFE7A7168BD4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28575"/>
            <a:ext cx="8577263" cy="6121400"/>
            <a:chOff x="113" y="28"/>
            <a:chExt cx="5403" cy="3856"/>
          </a:xfrm>
        </p:grpSpPr>
        <p:sp>
          <p:nvSpPr>
            <p:cNvPr id="52243" name="WordArt 25">
              <a:extLst>
                <a:ext uri="{FF2B5EF4-FFF2-40B4-BE49-F238E27FC236}">
                  <a16:creationId xmlns:a16="http://schemas.microsoft.com/office/drawing/2014/main" id="{0BD2A0A7-4B40-467C-BDD9-C3AB9D79C09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52244" name="Group 26">
              <a:extLst>
                <a:ext uri="{FF2B5EF4-FFF2-40B4-BE49-F238E27FC236}">
                  <a16:creationId xmlns:a16="http://schemas.microsoft.com/office/drawing/2014/main" id="{E7FD4FA7-E4C9-438B-8A59-7ED5004717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60123" name="Text Box 27">
                <a:extLst>
                  <a:ext uri="{FF2B5EF4-FFF2-40B4-BE49-F238E27FC236}">
                    <a16:creationId xmlns:a16="http://schemas.microsoft.com/office/drawing/2014/main" id="{B3B30011-B8E6-4DEA-9F1D-0D08BE9A43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52246" name="Line 28">
                <a:extLst>
                  <a:ext uri="{FF2B5EF4-FFF2-40B4-BE49-F238E27FC236}">
                    <a16:creationId xmlns:a16="http://schemas.microsoft.com/office/drawing/2014/main" id="{EEAEC50D-A984-4788-9337-9779C2503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52247" name="Picture 29" descr="Schullogo">
                <a:extLst>
                  <a:ext uri="{FF2B5EF4-FFF2-40B4-BE49-F238E27FC236}">
                    <a16:creationId xmlns:a16="http://schemas.microsoft.com/office/drawing/2014/main" id="{C0E627B4-B508-4DC1-ABD8-C7576BDD25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0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0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5" grpId="0" autoUpdateAnimBg="0"/>
      <p:bldP spid="260106" grpId="0" autoUpdateAnimBg="0"/>
      <p:bldP spid="260107" grpId="0" autoUpdateAnimBg="0"/>
      <p:bldP spid="260108" grpId="0" autoUpdateAnimBg="0"/>
      <p:bldP spid="26010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E3550A4-55DD-43DB-8344-8377879E2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765175"/>
            <a:ext cx="4965700" cy="874713"/>
          </a:xfrm>
        </p:spPr>
        <p:txBody>
          <a:bodyPr/>
          <a:lstStyle/>
          <a:p>
            <a:pPr eaLnBrk="1" hangingPunct="1"/>
            <a:r>
              <a:rPr lang="de-DE" altLang="de-DE" sz="2800" b="1">
                <a:solidFill>
                  <a:schemeClr val="accent1"/>
                </a:solidFill>
                <a:latin typeface="Comic Sans MS" panose="030F0702030302020204" pitchFamily="66" charset="0"/>
              </a:rPr>
              <a:t>Übersicht Fächerwahl</a:t>
            </a:r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B4227B75-D5EB-4691-9011-D573BB40F03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1021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Deutsch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Mathematik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fortgeführte Fremdsprache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Naturwissenschaft (</a:t>
            </a:r>
            <a:r>
              <a:rPr lang="de-DE" altLang="de-DE" sz="1800">
                <a:solidFill>
                  <a:schemeClr val="tx2"/>
                </a:solidFill>
                <a:latin typeface="Comic Sans MS" panose="030F0702030302020204" pitchFamily="66" charset="0"/>
              </a:rPr>
              <a:t>Bi,Phy,Ch)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Gesellschaftswissenschaft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Religion </a:t>
            </a:r>
            <a:r>
              <a:rPr lang="de-DE" altLang="de-DE" sz="1800">
                <a:solidFill>
                  <a:schemeClr val="tx2"/>
                </a:solidFill>
                <a:latin typeface="Comic Sans MS" panose="030F0702030302020204" pitchFamily="66" charset="0"/>
              </a:rPr>
              <a:t>(alternativ: Philosophie)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Sport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Kunst oder Musik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weitere Fremdsprache oder Fach aus AF III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10. Fach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chemeClr val="tx2"/>
                </a:solidFill>
                <a:latin typeface="Comic Sans MS" panose="030F0702030302020204" pitchFamily="66" charset="0"/>
              </a:rPr>
              <a:t>11. Fach (ggf. Latein)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de-DE" altLang="de-DE" sz="20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262148" name="Rectangle 4">
            <a:extLst>
              <a:ext uri="{FF2B5EF4-FFF2-40B4-BE49-F238E27FC236}">
                <a16:creationId xmlns:a16="http://schemas.microsoft.com/office/drawing/2014/main" id="{674E381F-3389-45EF-9831-98045326C65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76825" y="1981200"/>
            <a:ext cx="3992563" cy="3032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de-DE" altLang="de-DE" sz="18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de-DE" altLang="de-DE" sz="1800" u="sng" dirty="0">
                <a:solidFill>
                  <a:schemeClr val="tx2"/>
                </a:solidFill>
                <a:latin typeface="Comic Sans MS" panose="030F0702030302020204" pitchFamily="66" charset="0"/>
              </a:rPr>
              <a:t>Besonderheit:</a:t>
            </a: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de-DE" altLang="de-DE" sz="1800" u="sng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de-DE" altLang="de-DE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Wurde in der Sekundarstufe I</a:t>
            </a: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de-DE" altLang="de-DE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keine zweite Fremdsprache </a:t>
            </a: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de-DE" altLang="de-DE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erlernt, muss eine Fremd-</a:t>
            </a: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de-DE" altLang="de-DE" sz="1800" dirty="0" err="1">
                <a:solidFill>
                  <a:schemeClr val="tx2"/>
                </a:solidFill>
                <a:latin typeface="Comic Sans MS" panose="030F0702030302020204" pitchFamily="66" charset="0"/>
              </a:rPr>
              <a:t>sprache</a:t>
            </a:r>
            <a:r>
              <a:rPr lang="de-DE" altLang="de-DE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 (Spanisch)</a:t>
            </a: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de-DE" altLang="de-DE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in der Oberstufe neu</a:t>
            </a:r>
          </a:p>
          <a:p>
            <a:pPr marL="0" indent="0" eaLnBrk="1" hangingPunct="1">
              <a:lnSpc>
                <a:spcPct val="80000"/>
              </a:lnSpc>
              <a:spcBef>
                <a:spcPct val="3500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de-DE" altLang="de-DE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belegt werden.</a:t>
            </a:r>
          </a:p>
        </p:txBody>
      </p:sp>
      <p:sp>
        <p:nvSpPr>
          <p:cNvPr id="54277" name="Text Box 11">
            <a:extLst>
              <a:ext uri="{FF2B5EF4-FFF2-40B4-BE49-F238E27FC236}">
                <a16:creationId xmlns:a16="http://schemas.microsoft.com/office/drawing/2014/main" id="{4E452987-2B65-4C4E-ACAD-DF35E3AF0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838" y="5873750"/>
            <a:ext cx="3097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latin typeface="Comic Sans MS" panose="030F0702030302020204" pitchFamily="66" charset="0"/>
              </a:rPr>
              <a:t>14</a:t>
            </a:r>
            <a:r>
              <a:rPr lang="de-DE" altLang="de-DE" sz="2800">
                <a:latin typeface="Comic Sans MS" panose="030F0702030302020204" pitchFamily="66" charset="0"/>
              </a:rPr>
              <a:t>. Entscheidung</a:t>
            </a:r>
          </a:p>
        </p:txBody>
      </p:sp>
      <p:grpSp>
        <p:nvGrpSpPr>
          <p:cNvPr id="54278" name="Group 12">
            <a:extLst>
              <a:ext uri="{FF2B5EF4-FFF2-40B4-BE49-F238E27FC236}">
                <a16:creationId xmlns:a16="http://schemas.microsoft.com/office/drawing/2014/main" id="{FA5BA106-625F-42D5-BA9A-8ACC69824F90}"/>
              </a:ext>
            </a:extLst>
          </p:cNvPr>
          <p:cNvGrpSpPr>
            <a:grpSpLocks/>
          </p:cNvGrpSpPr>
          <p:nvPr/>
        </p:nvGrpSpPr>
        <p:grpSpPr bwMode="auto">
          <a:xfrm>
            <a:off x="15875" y="42863"/>
            <a:ext cx="8577263" cy="6121400"/>
            <a:chOff x="113" y="28"/>
            <a:chExt cx="5403" cy="3856"/>
          </a:xfrm>
        </p:grpSpPr>
        <p:sp>
          <p:nvSpPr>
            <p:cNvPr id="54279" name="WordArt 13">
              <a:extLst>
                <a:ext uri="{FF2B5EF4-FFF2-40B4-BE49-F238E27FC236}">
                  <a16:creationId xmlns:a16="http://schemas.microsoft.com/office/drawing/2014/main" id="{1E6036A9-AFE0-4F96-A5BD-A2D1BC06628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54280" name="Group 14">
              <a:extLst>
                <a:ext uri="{FF2B5EF4-FFF2-40B4-BE49-F238E27FC236}">
                  <a16:creationId xmlns:a16="http://schemas.microsoft.com/office/drawing/2014/main" id="{4A558EBA-5754-4FF9-A098-B31CB0E257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62159" name="Text Box 15">
                <a:extLst>
                  <a:ext uri="{FF2B5EF4-FFF2-40B4-BE49-F238E27FC236}">
                    <a16:creationId xmlns:a16="http://schemas.microsoft.com/office/drawing/2014/main" id="{FFF44141-0244-4A79-85CB-0D12248151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54282" name="Line 16">
                <a:extLst>
                  <a:ext uri="{FF2B5EF4-FFF2-40B4-BE49-F238E27FC236}">
                    <a16:creationId xmlns:a16="http://schemas.microsoft.com/office/drawing/2014/main" id="{9C36DAD4-EED5-496E-85F7-97F91063E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54283" name="Picture 17" descr="Schullogo">
                <a:extLst>
                  <a:ext uri="{FF2B5EF4-FFF2-40B4-BE49-F238E27FC236}">
                    <a16:creationId xmlns:a16="http://schemas.microsoft.com/office/drawing/2014/main" id="{22AC0D5A-1F89-43AE-A554-F29EE35ADE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262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262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2000"/>
                                        <p:tgtEl>
                                          <p:spTgt spid="262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2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2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2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2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2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2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/>
      <p:bldP spid="26214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ext Box 2">
            <a:extLst>
              <a:ext uri="{FF2B5EF4-FFF2-40B4-BE49-F238E27FC236}">
                <a16:creationId xmlns:a16="http://schemas.microsoft.com/office/drawing/2014/main" id="{F0A4807A-0AE9-41B7-BC6E-29D969520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765175"/>
            <a:ext cx="7993062" cy="504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93663">
              <a:defRPr>
                <a:solidFill>
                  <a:schemeClr val="tx1"/>
                </a:solidFill>
                <a:latin typeface="Arial" charset="0"/>
              </a:defRPr>
            </a:lvl1pPr>
            <a:lvl2pPr marL="981075">
              <a:defRPr>
                <a:solidFill>
                  <a:schemeClr val="tx1"/>
                </a:solidFill>
                <a:latin typeface="Arial" charset="0"/>
              </a:defRPr>
            </a:lvl2pPr>
            <a:lvl3pPr marL="1160463"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3600" b="1" dirty="0">
                <a:solidFill>
                  <a:schemeClr val="accent1"/>
                </a:solidFill>
                <a:latin typeface="Comic Sans MS" pitchFamily="66" charset="0"/>
              </a:rPr>
              <a:t>Schriftlich oder mündlich?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Klausuren werden </a:t>
            </a:r>
            <a:r>
              <a:rPr lang="de-DE" sz="20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mindestens</a:t>
            </a: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geschrieben in: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Mathematik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Deutsch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Fremdsprachen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0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einer</a:t>
            </a: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Naturwissenschaft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de-DE" sz="20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einer</a:t>
            </a: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Gesellschaftswissenschaft</a:t>
            </a:r>
            <a:r>
              <a:rPr lang="de-DE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Ein Wechsel der Schriftlichkeit ist zum Ende des Halbjahres möglich.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Alle anderen Fächer (außer Sport und die Vertiefungskurse) können schriftlich oder mündlich gewählt werden.</a:t>
            </a:r>
            <a:endParaRPr lang="de-DE" sz="2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3F5F2F6-5A00-4ABC-AB94-45F713710C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40650" y="6524625"/>
            <a:ext cx="1403350" cy="333375"/>
          </a:xfrm>
        </p:spPr>
        <p:txBody>
          <a:bodyPr/>
          <a:lstStyle/>
          <a:p>
            <a:pPr eaLnBrk="1" hangingPunct="1"/>
            <a:r>
              <a:rPr lang="de-DE" altLang="de-DE" sz="1000"/>
              <a:t>Schriftlich / Mündlich</a:t>
            </a:r>
          </a:p>
        </p:txBody>
      </p:sp>
      <p:sp>
        <p:nvSpPr>
          <p:cNvPr id="56324" name="Text Box 10">
            <a:extLst>
              <a:ext uri="{FF2B5EF4-FFF2-40B4-BE49-F238E27FC236}">
                <a16:creationId xmlns:a16="http://schemas.microsoft.com/office/drawing/2014/main" id="{689E30EC-5497-4AA8-BD1F-F256C6AD6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5876925"/>
            <a:ext cx="3097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latin typeface="Comic Sans MS" panose="030F0702030302020204" pitchFamily="66" charset="0"/>
              </a:rPr>
              <a:t>15</a:t>
            </a:r>
            <a:r>
              <a:rPr lang="de-DE" altLang="de-DE" sz="2800">
                <a:latin typeface="Comic Sans MS" panose="030F0702030302020204" pitchFamily="66" charset="0"/>
              </a:rPr>
              <a:t>. Entscheidung</a:t>
            </a:r>
          </a:p>
        </p:txBody>
      </p:sp>
      <p:grpSp>
        <p:nvGrpSpPr>
          <p:cNvPr id="56325" name="Group 11">
            <a:extLst>
              <a:ext uri="{FF2B5EF4-FFF2-40B4-BE49-F238E27FC236}">
                <a16:creationId xmlns:a16="http://schemas.microsoft.com/office/drawing/2014/main" id="{F5E5C03E-9A2E-49B1-A175-EF85D526D364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56326" name="WordArt 12">
              <a:extLst>
                <a:ext uri="{FF2B5EF4-FFF2-40B4-BE49-F238E27FC236}">
                  <a16:creationId xmlns:a16="http://schemas.microsoft.com/office/drawing/2014/main" id="{FA40297B-189E-430C-AE69-9571F0093DD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56327" name="Group 13">
              <a:extLst>
                <a:ext uri="{FF2B5EF4-FFF2-40B4-BE49-F238E27FC236}">
                  <a16:creationId xmlns:a16="http://schemas.microsoft.com/office/drawing/2014/main" id="{8D1766EC-CA29-412F-B3F6-1D5FD1C3AA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63182" name="Text Box 14">
                <a:extLst>
                  <a:ext uri="{FF2B5EF4-FFF2-40B4-BE49-F238E27FC236}">
                    <a16:creationId xmlns:a16="http://schemas.microsoft.com/office/drawing/2014/main" id="{0A42B459-328B-4FBD-9B3D-4CF4FBB477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56329" name="Line 15">
                <a:extLst>
                  <a:ext uri="{FF2B5EF4-FFF2-40B4-BE49-F238E27FC236}">
                    <a16:creationId xmlns:a16="http://schemas.microsoft.com/office/drawing/2014/main" id="{976DDE62-70B1-4569-8259-E552748591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56330" name="Picture 16" descr="Schullogo">
                <a:extLst>
                  <a:ext uri="{FF2B5EF4-FFF2-40B4-BE49-F238E27FC236}">
                    <a16:creationId xmlns:a16="http://schemas.microsoft.com/office/drawing/2014/main" id="{FAA0C6DC-7D3A-404B-ACAB-1A52EA64073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6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263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63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263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263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63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263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263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>
            <a:extLst>
              <a:ext uri="{FF2B5EF4-FFF2-40B4-BE49-F238E27FC236}">
                <a16:creationId xmlns:a16="http://schemas.microsoft.com/office/drawing/2014/main" id="{357047C5-792B-44B4-80DA-D955C1338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40650" y="6524625"/>
            <a:ext cx="1403350" cy="333375"/>
          </a:xfrm>
        </p:spPr>
        <p:txBody>
          <a:bodyPr/>
          <a:lstStyle/>
          <a:p>
            <a:pPr eaLnBrk="1" hangingPunct="1"/>
            <a:r>
              <a:rPr lang="de-DE" altLang="de-DE" sz="1000"/>
              <a:t>Schriftlich / Mündlich</a:t>
            </a:r>
          </a:p>
        </p:txBody>
      </p:sp>
      <p:grpSp>
        <p:nvGrpSpPr>
          <p:cNvPr id="58371" name="Group 11">
            <a:extLst>
              <a:ext uri="{FF2B5EF4-FFF2-40B4-BE49-F238E27FC236}">
                <a16:creationId xmlns:a16="http://schemas.microsoft.com/office/drawing/2014/main" id="{3C9FBF28-A925-4AC6-9899-D8DB922FA67E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58373" name="WordArt 12">
              <a:extLst>
                <a:ext uri="{FF2B5EF4-FFF2-40B4-BE49-F238E27FC236}">
                  <a16:creationId xmlns:a16="http://schemas.microsoft.com/office/drawing/2014/main" id="{C240EEBA-7040-4407-85AD-9695207363C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58374" name="Group 13">
              <a:extLst>
                <a:ext uri="{FF2B5EF4-FFF2-40B4-BE49-F238E27FC236}">
                  <a16:creationId xmlns:a16="http://schemas.microsoft.com/office/drawing/2014/main" id="{D162A57D-EC38-42F1-A2E8-D4D36FFC9C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63182" name="Text Box 14">
                <a:extLst>
                  <a:ext uri="{FF2B5EF4-FFF2-40B4-BE49-F238E27FC236}">
                    <a16:creationId xmlns:a16="http://schemas.microsoft.com/office/drawing/2014/main" id="{AB384625-8D3D-400A-891C-8090E77373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58376" name="Line 15">
                <a:extLst>
                  <a:ext uri="{FF2B5EF4-FFF2-40B4-BE49-F238E27FC236}">
                    <a16:creationId xmlns:a16="http://schemas.microsoft.com/office/drawing/2014/main" id="{AEBC5A03-B542-4724-BB5F-E341B38095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58377" name="Picture 16" descr="Schullogo">
                <a:extLst>
                  <a:ext uri="{FF2B5EF4-FFF2-40B4-BE49-F238E27FC236}">
                    <a16:creationId xmlns:a16="http://schemas.microsoft.com/office/drawing/2014/main" id="{374442DB-E899-4DEA-9D0C-ED8BB2EAED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" name="filecab2">
            <a:extLst>
              <a:ext uri="{FF2B5EF4-FFF2-40B4-BE49-F238E27FC236}">
                <a16:creationId xmlns:a16="http://schemas.microsoft.com/office/drawing/2014/main" id="{6A52347A-87CB-462C-9E62-50AFD8EC34E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-10800000">
            <a:off x="1692275" y="620713"/>
            <a:ext cx="5903913" cy="5329237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chemeClr val="tx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18000" rIns="18000"/>
          <a:lstStyle/>
          <a:p>
            <a:pPr marL="457200" indent="-457200">
              <a:spcAft>
                <a:spcPct val="10000"/>
              </a:spcAft>
              <a:buSzPct val="150000"/>
              <a:tabLst>
                <a:tab pos="355600" algn="l"/>
              </a:tabLst>
              <a:defRPr/>
            </a:pPr>
            <a:endParaRPr lang="de-DE" sz="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marL="342900" indent="-342900">
              <a:spcAft>
                <a:spcPct val="10000"/>
              </a:spcAft>
              <a:buSzPct val="120000"/>
              <a:buFont typeface="+mj-lt"/>
              <a:buAutoNum type="arabicPeriod"/>
              <a:tabLst>
                <a:tab pos="355600" algn="l"/>
              </a:tabLst>
              <a:defRPr/>
            </a:pP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Vorstellung der neuen Fächer </a:t>
            </a:r>
          </a:p>
          <a:p>
            <a:pPr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 </a:t>
            </a:r>
            <a:r>
              <a:rPr lang="de-DE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(Montag, 24.01.2022)</a:t>
            </a:r>
          </a:p>
          <a:p>
            <a:pPr marL="457200" indent="-457200"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dirty="0">
                <a:solidFill>
                  <a:srgbClr val="0000CC"/>
                </a:solidFill>
                <a:latin typeface="Comic Sans MS" pitchFamily="66" charset="0"/>
              </a:rPr>
              <a:t>		</a:t>
            </a:r>
            <a:r>
              <a:rPr lang="de-DE" sz="1400" dirty="0">
                <a:solidFill>
                  <a:srgbClr val="0000CC"/>
                </a:solidFill>
                <a:latin typeface="Comic Sans MS" pitchFamily="66" charset="0"/>
              </a:rPr>
              <a:t>Informatik, Philosophie, Pädagogik, Sozialwissenschaften, Spanisch</a:t>
            </a: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	</a:t>
            </a:r>
            <a:r>
              <a:rPr lang="de-DE" sz="1400" dirty="0">
                <a:solidFill>
                  <a:srgbClr val="0000CC"/>
                </a:solidFill>
                <a:latin typeface="Comic Sans MS" pitchFamily="66" charset="0"/>
              </a:rPr>
              <a:t>	</a:t>
            </a: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	</a:t>
            </a:r>
            <a:endParaRPr lang="de-DE" sz="1400" dirty="0">
              <a:solidFill>
                <a:srgbClr val="0000CC"/>
              </a:solidFill>
              <a:latin typeface="Comic Sans MS" pitchFamily="66" charset="0"/>
            </a:endParaRPr>
          </a:p>
          <a:p>
            <a:pPr marL="342900" indent="-342900">
              <a:spcAft>
                <a:spcPct val="10000"/>
              </a:spcAft>
              <a:buSzPct val="120000"/>
              <a:buFont typeface="+mj-lt"/>
              <a:buAutoNum type="arabicPeriod" startAt="2"/>
              <a:tabLst>
                <a:tab pos="355600" algn="l"/>
              </a:tabLst>
              <a:defRPr/>
            </a:pP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Information über die LK-Fächer </a:t>
            </a:r>
            <a:r>
              <a:rPr lang="de-DE" sz="1400" b="1" dirty="0">
                <a:solidFill>
                  <a:schemeClr val="bg1"/>
                </a:solidFill>
                <a:latin typeface="Comic Sans MS" pitchFamily="66" charset="0"/>
              </a:rPr>
              <a:t>(Mittwoch, 26.01.2022)</a:t>
            </a:r>
          </a:p>
          <a:p>
            <a:pPr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sz="1400" b="1" dirty="0">
                <a:solidFill>
                  <a:schemeClr val="bg1"/>
                </a:solidFill>
                <a:latin typeface="Comic Sans MS" pitchFamily="66" charset="0"/>
              </a:rPr>
              <a:t>	</a:t>
            </a:r>
            <a:r>
              <a:rPr lang="de-DE" sz="14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  <a:t>Deutsch, Englisch, </a:t>
            </a:r>
            <a:r>
              <a:rPr lang="de-DE" sz="14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  <a:t>Erziehungswiss</a:t>
            </a:r>
            <a:r>
              <a:rPr lang="de-DE" sz="14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  <a:t>., Geschichte, </a:t>
            </a:r>
            <a:br>
              <a:rPr lang="de-DE" sz="14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r>
              <a:rPr lang="de-DE" sz="14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  <a:t>	</a:t>
            </a:r>
            <a:r>
              <a:rPr lang="de-DE" sz="14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  <a:t>Sozialwissensch</a:t>
            </a:r>
            <a:r>
              <a:rPr lang="de-DE" sz="14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  <a:t>., Mathematik, Biologie, Physik, Kunst, </a:t>
            </a:r>
            <a:br>
              <a:rPr lang="de-DE" sz="14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r>
              <a:rPr lang="de-DE" sz="1400" dirty="0">
                <a:solidFill>
                  <a:schemeClr val="bg1">
                    <a:lumMod val="60000"/>
                    <a:lumOff val="40000"/>
                  </a:schemeClr>
                </a:solidFill>
                <a:latin typeface="Comic Sans MS" pitchFamily="66" charset="0"/>
              </a:rPr>
              <a:t>	Sport</a:t>
            </a:r>
            <a:endParaRPr lang="de-DE" sz="1400" dirty="0">
              <a:solidFill>
                <a:srgbClr val="0000CC"/>
              </a:solidFill>
              <a:latin typeface="Comic Sans MS" pitchFamily="66" charset="0"/>
            </a:endParaRPr>
          </a:p>
          <a:p>
            <a:pPr marL="342900" indent="-342900">
              <a:spcAft>
                <a:spcPct val="10000"/>
              </a:spcAft>
              <a:buSzPct val="120000"/>
              <a:buFont typeface="+mj-lt"/>
              <a:buAutoNum type="arabicPeriod" startAt="3"/>
              <a:tabLst>
                <a:tab pos="355600" algn="l"/>
              </a:tabLst>
              <a:defRPr/>
            </a:pP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Informationsveranstaltungen in der Aula und  Planungsbogen Schullaufbahn </a:t>
            </a:r>
            <a:r>
              <a:rPr lang="de-DE" sz="1400" dirty="0">
                <a:solidFill>
                  <a:srgbClr val="0000CC"/>
                </a:solidFill>
                <a:latin typeface="Comic Sans MS" pitchFamily="66" charset="0"/>
              </a:rPr>
              <a:t>(Beratungslehrer, Oberstufenleiter)</a:t>
            </a:r>
            <a:r>
              <a:rPr lang="de-DE" sz="1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marL="457200" indent="-457200"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sz="1400" b="1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de-DE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(Dienstag, 01.02.2022)</a:t>
            </a:r>
          </a:p>
          <a:p>
            <a:pPr>
              <a:lnSpc>
                <a:spcPct val="80000"/>
              </a:lnSpc>
              <a:spcAft>
                <a:spcPct val="10000"/>
              </a:spcAft>
              <a:buSzPct val="115000"/>
              <a:tabLst>
                <a:tab pos="355600" algn="l"/>
              </a:tabLst>
              <a:defRPr/>
            </a:pPr>
            <a:endParaRPr lang="de-DE" b="1" dirty="0">
              <a:solidFill>
                <a:srgbClr val="0000CC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spcAft>
                <a:spcPct val="10000"/>
              </a:spcAft>
              <a:buSzPct val="115000"/>
              <a:tabLst>
                <a:tab pos="355600" algn="l"/>
              </a:tabLst>
              <a:defRPr/>
            </a:pP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4. Informationsveranstaltung mit den Eltern </a:t>
            </a:r>
            <a:br>
              <a:rPr lang="de-DE" b="1" dirty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   der 9</a:t>
            </a:r>
          </a:p>
          <a:p>
            <a:pPr>
              <a:lnSpc>
                <a:spcPct val="80000"/>
              </a:lnSpc>
              <a:spcAft>
                <a:spcPct val="10000"/>
              </a:spcAft>
              <a:buSzPct val="115000"/>
              <a:tabLst>
                <a:tab pos="355600" algn="l"/>
              </a:tabLst>
              <a:defRPr/>
            </a:pPr>
            <a:r>
              <a:rPr lang="de-DE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</a:t>
            </a:r>
            <a:r>
              <a:rPr lang="de-DE" sz="1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(Dienstag, 01.02.2022, online)</a:t>
            </a:r>
          </a:p>
          <a:p>
            <a:pPr marL="457200" indent="-457200"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endParaRPr lang="de-DE" sz="1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0" autoRev="1" fill="remov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0" autoRev="1" fill="remov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2500" autoRev="1" fill="remov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0" autoRev="1" fill="remove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0" autoRev="1" fill="remov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0" autoRev="1" fill="remov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2500" autoRev="1" fill="remov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remov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0" autoRev="1" fill="remove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0" autoRev="1" fill="remove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" dur="2500" autoRev="1" fill="remove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0" autoRev="1" fill="remove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0" autoRev="1" fill="remove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0" autoRev="1" fill="remove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3" dur="2500" autoRev="1" fill="remove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0" autoRev="1" fill="remove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0" autoRev="1" fill="remove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0" autoRev="1" fill="remove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8" dur="2500" autoRev="1" fill="remove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0" autoRev="1" fill="remove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0" autoRev="1" fill="remove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0" autoRev="1" fill="remove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3" dur="2500" autoRev="1" fill="remove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0" autoRev="1" fill="remove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0" autoRev="1" fill="remove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0" autoRev="1" fill="remove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8" dur="2500" autoRev="1" fill="remove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0" autoRev="1" fill="remove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0" autoRev="1" fill="remove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0" autoRev="1" fill="remove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3" dur="2500" autoRev="1" fill="remove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0" autoRev="1" fill="remove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0" autoRev="1" fill="remove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0" autoRev="1" fill="remove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8" dur="2500" autoRev="1" fill="remove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0" autoRev="1" fill="remove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>
            <a:extLst>
              <a:ext uri="{FF2B5EF4-FFF2-40B4-BE49-F238E27FC236}">
                <a16:creationId xmlns:a16="http://schemas.microsoft.com/office/drawing/2014/main" id="{1BAEFB71-88FC-4623-906A-92BD873BF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40650" y="6524625"/>
            <a:ext cx="1403350" cy="333375"/>
          </a:xfrm>
        </p:spPr>
        <p:txBody>
          <a:bodyPr/>
          <a:lstStyle/>
          <a:p>
            <a:pPr eaLnBrk="1" hangingPunct="1"/>
            <a:r>
              <a:rPr lang="de-DE" altLang="de-DE" sz="1000"/>
              <a:t>Schriftlich / Mündlich</a:t>
            </a:r>
          </a:p>
        </p:txBody>
      </p:sp>
      <p:grpSp>
        <p:nvGrpSpPr>
          <p:cNvPr id="60419" name="Group 11">
            <a:extLst>
              <a:ext uri="{FF2B5EF4-FFF2-40B4-BE49-F238E27FC236}">
                <a16:creationId xmlns:a16="http://schemas.microsoft.com/office/drawing/2014/main" id="{117C229C-F9AE-48F7-A463-620194399C5E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60421" name="WordArt 12">
              <a:extLst>
                <a:ext uri="{FF2B5EF4-FFF2-40B4-BE49-F238E27FC236}">
                  <a16:creationId xmlns:a16="http://schemas.microsoft.com/office/drawing/2014/main" id="{8E7492D2-E406-43E7-9732-16BA285CD47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60422" name="Group 13">
              <a:extLst>
                <a:ext uri="{FF2B5EF4-FFF2-40B4-BE49-F238E27FC236}">
                  <a16:creationId xmlns:a16="http://schemas.microsoft.com/office/drawing/2014/main" id="{55C2FAB1-EB68-4D41-AF5C-9497DCF36F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63182" name="Text Box 14">
                <a:extLst>
                  <a:ext uri="{FF2B5EF4-FFF2-40B4-BE49-F238E27FC236}">
                    <a16:creationId xmlns:a16="http://schemas.microsoft.com/office/drawing/2014/main" id="{B5303CAB-C821-482B-A8A5-32309A28B0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60424" name="Line 15">
                <a:extLst>
                  <a:ext uri="{FF2B5EF4-FFF2-40B4-BE49-F238E27FC236}">
                    <a16:creationId xmlns:a16="http://schemas.microsoft.com/office/drawing/2014/main" id="{8C27A189-830D-4824-B1DF-CAB953918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60425" name="Picture 16" descr="Schullogo">
                <a:extLst>
                  <a:ext uri="{FF2B5EF4-FFF2-40B4-BE49-F238E27FC236}">
                    <a16:creationId xmlns:a16="http://schemas.microsoft.com/office/drawing/2014/main" id="{B8A0BCF9-37A2-48CD-82CC-6126246606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2" name="filecab2">
            <a:extLst>
              <a:ext uri="{FF2B5EF4-FFF2-40B4-BE49-F238E27FC236}">
                <a16:creationId xmlns:a16="http://schemas.microsoft.com/office/drawing/2014/main" id="{9BB6B796-6522-4F42-BCCA-1A542BB55236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-10800000">
            <a:off x="1619250" y="620713"/>
            <a:ext cx="5903913" cy="5543550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solidFill>
            <a:schemeClr val="tx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18000" rIns="18000"/>
          <a:lstStyle/>
          <a:p>
            <a:pPr marL="457200" indent="-457200"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sz="2000" b="1" dirty="0">
                <a:solidFill>
                  <a:schemeClr val="bg1"/>
                </a:solidFill>
                <a:latin typeface="Comic Sans MS" pitchFamily="66" charset="0"/>
              </a:rPr>
              <a:t>5</a:t>
            </a:r>
            <a:r>
              <a:rPr lang="de-DE" b="1" dirty="0">
                <a:solidFill>
                  <a:schemeClr val="bg1"/>
                </a:solidFill>
                <a:latin typeface="Comic Sans MS" pitchFamily="66" charset="0"/>
              </a:rPr>
              <a:t>.		</a:t>
            </a:r>
            <a:r>
              <a:rPr lang="de-DE" b="1" dirty="0" err="1">
                <a:solidFill>
                  <a:schemeClr val="bg1"/>
                </a:solidFill>
                <a:latin typeface="Comic Sans MS" pitchFamily="66" charset="0"/>
              </a:rPr>
              <a:t>Indiv</a:t>
            </a:r>
            <a:r>
              <a:rPr lang="de-DE" b="1" dirty="0">
                <a:solidFill>
                  <a:schemeClr val="bg1"/>
                </a:solidFill>
                <a:latin typeface="Comic Sans MS" pitchFamily="66" charset="0"/>
              </a:rPr>
              <a:t>. Beratung für Schüler/Eltern </a:t>
            </a:r>
            <a:endParaRPr lang="de-DE" sz="1200" b="1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sz="1200" b="1" dirty="0">
                <a:solidFill>
                  <a:schemeClr val="bg1"/>
                </a:solidFill>
                <a:latin typeface="Comic Sans MS" pitchFamily="66" charset="0"/>
              </a:rPr>
              <a:t>		</a:t>
            </a:r>
            <a:r>
              <a:rPr lang="de-DE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(Raum 134; 07.02. – 11.02.22 nach 6.Std um 13</a:t>
            </a:r>
            <a:r>
              <a:rPr lang="de-DE" sz="14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05</a:t>
            </a:r>
            <a:r>
              <a:rPr lang="de-DE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Uhr; auch nach Anmeldung am Nachmittag)</a:t>
            </a:r>
            <a:endParaRPr lang="de-DE" b="1" dirty="0">
              <a:solidFill>
                <a:srgbClr val="0000CC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10000"/>
              </a:spcBef>
              <a:buSzPct val="115000"/>
              <a:tabLst>
                <a:tab pos="355600" algn="l"/>
              </a:tabLst>
              <a:defRPr/>
            </a:pPr>
            <a:endParaRPr lang="de-DE" sz="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sz="2000" b="1" dirty="0">
                <a:solidFill>
                  <a:srgbClr val="0000CC"/>
                </a:solidFill>
                <a:latin typeface="Comic Sans MS" pitchFamily="66" charset="0"/>
              </a:rPr>
              <a:t>6.</a:t>
            </a: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  Abgabe der Planungsbögen 9 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		</a:t>
            </a:r>
            <a:r>
              <a:rPr lang="de-DE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(bis Freitag, 11. März 2022 an die Klassenlehrer/innen)</a:t>
            </a: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 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buSzPct val="120000"/>
              <a:tabLst>
                <a:tab pos="355600" algn="l"/>
              </a:tabLst>
              <a:defRPr/>
            </a:pPr>
            <a:endParaRPr lang="de-DE" sz="900" b="1" dirty="0">
              <a:solidFill>
                <a:srgbClr val="0000CC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10000"/>
              </a:spcBef>
              <a:buSzPct val="120000"/>
              <a:tabLst>
                <a:tab pos="355600" algn="l"/>
              </a:tabLst>
              <a:defRPr/>
            </a:pPr>
            <a:r>
              <a:rPr lang="de-DE" sz="2000" b="1" dirty="0">
                <a:solidFill>
                  <a:srgbClr val="0000CC"/>
                </a:solidFill>
                <a:latin typeface="Comic Sans MS" pitchFamily="66" charset="0"/>
              </a:rPr>
              <a:t>7.</a:t>
            </a:r>
            <a:r>
              <a:rPr lang="de-DE" sz="2400" b="1" dirty="0">
                <a:solidFill>
                  <a:srgbClr val="0000CC"/>
                </a:solidFill>
                <a:latin typeface="Comic Sans MS" pitchFamily="66" charset="0"/>
              </a:rPr>
              <a:t>	</a:t>
            </a: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	Rückgabe der korrigierten Planungsbögen 9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tabLst>
                <a:tab pos="355600" algn="l"/>
              </a:tabLst>
              <a:defRPr/>
            </a:pPr>
            <a:r>
              <a:rPr lang="de-DE" b="1" dirty="0">
                <a:solidFill>
                  <a:srgbClr val="0000CC"/>
                </a:solidFill>
                <a:latin typeface="Comic Sans MS" pitchFamily="66" charset="0"/>
              </a:rPr>
              <a:t>		</a:t>
            </a:r>
            <a:r>
              <a:rPr lang="de-DE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(ab Freitag, 25.03.22 bis Donnerstag, 07.04.22, jeweils im Sportunterricht)</a:t>
            </a:r>
          </a:p>
          <a:p>
            <a:pPr marL="457200" indent="-457200">
              <a:spcBef>
                <a:spcPct val="10000"/>
              </a:spcBef>
              <a:spcAft>
                <a:spcPct val="10000"/>
              </a:spcAft>
              <a:tabLst>
                <a:tab pos="355600" algn="l"/>
              </a:tabLst>
              <a:defRPr/>
            </a:pPr>
            <a:endParaRPr lang="de-DE" sz="9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marL="457200" indent="-457200">
              <a:spcBef>
                <a:spcPct val="10000"/>
              </a:spcBef>
              <a:buSzPct val="120000"/>
              <a:tabLst>
                <a:tab pos="355600" algn="l"/>
              </a:tabLst>
              <a:defRPr/>
            </a:pPr>
            <a:r>
              <a:rPr lang="de-DE" sz="2000" b="1" dirty="0">
                <a:solidFill>
                  <a:schemeClr val="bg1"/>
                </a:solidFill>
                <a:latin typeface="Comic Sans MS" pitchFamily="66" charset="0"/>
              </a:rPr>
              <a:t>8.	</a:t>
            </a:r>
            <a:r>
              <a:rPr lang="de-DE" b="1" dirty="0">
                <a:solidFill>
                  <a:schemeClr val="bg1"/>
                </a:solidFill>
                <a:latin typeface="Comic Sans MS" pitchFamily="66" charset="0"/>
              </a:rPr>
              <a:t>Abgabe der </a:t>
            </a:r>
            <a:r>
              <a:rPr lang="de-DE" b="1" u="wavyHeavy" dirty="0">
                <a:solidFill>
                  <a:srgbClr val="0000CC"/>
                </a:solidFill>
                <a:uFill>
                  <a:solidFill>
                    <a:schemeClr val="accent1"/>
                  </a:solidFill>
                </a:uFill>
                <a:latin typeface="Comic Sans MS" pitchFamily="66" charset="0"/>
              </a:rPr>
              <a:t>verbindlichen</a:t>
            </a:r>
            <a:r>
              <a:rPr lang="de-DE" b="1" dirty="0">
                <a:solidFill>
                  <a:schemeClr val="bg1"/>
                </a:solidFill>
                <a:latin typeface="Comic Sans MS" pitchFamily="66" charset="0"/>
              </a:rPr>
              <a:t> Wahlzettel 9 im Oberstufenbüro (Raum 134)</a:t>
            </a:r>
          </a:p>
          <a:p>
            <a:pPr marL="457200" indent="-457200">
              <a:spcBef>
                <a:spcPct val="10000"/>
              </a:spcBef>
              <a:buSzPct val="120000"/>
              <a:tabLst>
                <a:tab pos="355600" algn="l"/>
              </a:tabLst>
              <a:defRPr/>
            </a:pPr>
            <a:r>
              <a:rPr lang="de-DE" b="1" dirty="0">
                <a:solidFill>
                  <a:schemeClr val="bg1"/>
                </a:solidFill>
                <a:latin typeface="Comic Sans MS" pitchFamily="66" charset="0"/>
              </a:rPr>
              <a:t>	</a:t>
            </a:r>
            <a:r>
              <a:rPr lang="de-DE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bis Freitag</a:t>
            </a:r>
            <a:r>
              <a:rPr lang="de-DE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 29. April 2022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606BF67-63A2-4E3A-B683-45651E1FD4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825" y="6630988"/>
            <a:ext cx="1798638" cy="227012"/>
          </a:xfrm>
        </p:spPr>
        <p:txBody>
          <a:bodyPr/>
          <a:lstStyle/>
          <a:p>
            <a:pPr eaLnBrk="1" hangingPunct="1"/>
            <a:r>
              <a:rPr lang="de-DE" altLang="de-DE" sz="900">
                <a:latin typeface="Comic Sans MS" panose="030F0702030302020204" pitchFamily="66" charset="0"/>
              </a:rPr>
              <a:t>1. Entscheidung</a:t>
            </a:r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00413901-2C08-4A3F-A8A0-26BBBFE37C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73513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de-DE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1. Entscheidung:  </a:t>
            </a:r>
          </a:p>
          <a:p>
            <a:pPr algn="ctr" eaLnBrk="1" hangingPunct="1">
              <a:buFontTx/>
              <a:buNone/>
              <a:defRPr/>
            </a:pPr>
            <a:r>
              <a:rPr lang="de-DE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Zwei Leistungskurse</a:t>
            </a:r>
          </a:p>
        </p:txBody>
      </p:sp>
      <p:grpSp>
        <p:nvGrpSpPr>
          <p:cNvPr id="9220" name="Group 16">
            <a:extLst>
              <a:ext uri="{FF2B5EF4-FFF2-40B4-BE49-F238E27FC236}">
                <a16:creationId xmlns:a16="http://schemas.microsoft.com/office/drawing/2014/main" id="{181CA19C-6895-4F30-831F-73B552E1C05E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9221" name="WordArt 17">
              <a:extLst>
                <a:ext uri="{FF2B5EF4-FFF2-40B4-BE49-F238E27FC236}">
                  <a16:creationId xmlns:a16="http://schemas.microsoft.com/office/drawing/2014/main" id="{190C9E8C-5678-45CD-B948-3D0ACB96001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9222" name="Group 18">
              <a:extLst>
                <a:ext uri="{FF2B5EF4-FFF2-40B4-BE49-F238E27FC236}">
                  <a16:creationId xmlns:a16="http://schemas.microsoft.com/office/drawing/2014/main" id="{1BDFFEFF-C3FD-4F42-A399-B4394AD04C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40659" name="Text Box 19">
                <a:extLst>
                  <a:ext uri="{FF2B5EF4-FFF2-40B4-BE49-F238E27FC236}">
                    <a16:creationId xmlns:a16="http://schemas.microsoft.com/office/drawing/2014/main" id="{9B5AA9A9-13D9-4576-A35F-4ACBECD07D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Februar 2022</a:t>
                </a:r>
              </a:p>
            </p:txBody>
          </p:sp>
          <p:sp>
            <p:nvSpPr>
              <p:cNvPr id="9224" name="Line 20">
                <a:extLst>
                  <a:ext uri="{FF2B5EF4-FFF2-40B4-BE49-F238E27FC236}">
                    <a16:creationId xmlns:a16="http://schemas.microsoft.com/office/drawing/2014/main" id="{8F19FB07-4E20-4081-B8A9-D0E5AD2EE5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9225" name="Picture 21" descr="Schullogo">
                <a:extLst>
                  <a:ext uri="{FF2B5EF4-FFF2-40B4-BE49-F238E27FC236}">
                    <a16:creationId xmlns:a16="http://schemas.microsoft.com/office/drawing/2014/main" id="{3F962D25-9D3F-4F74-8BF5-FBDE1CD070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3F7EE65-5187-4C0A-A61F-38A0FACEB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0" y="6400800"/>
            <a:ext cx="2286000" cy="304800"/>
          </a:xfrm>
        </p:spPr>
        <p:txBody>
          <a:bodyPr/>
          <a:lstStyle/>
          <a:p>
            <a:pPr algn="l" eaLnBrk="1" hangingPunct="1"/>
            <a:r>
              <a:rPr lang="de-DE" altLang="de-DE" sz="1000" b="1"/>
              <a:t>Wahl der Leistungskurse</a:t>
            </a:r>
          </a:p>
        </p:txBody>
      </p:sp>
      <p:sp>
        <p:nvSpPr>
          <p:cNvPr id="181251" name="WordArt 3">
            <a:extLst>
              <a:ext uri="{FF2B5EF4-FFF2-40B4-BE49-F238E27FC236}">
                <a16:creationId xmlns:a16="http://schemas.microsoft.com/office/drawing/2014/main" id="{B5834DD3-3124-4B2E-B015-3A4F808F5E3C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4191000" y="762000"/>
            <a:ext cx="44958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2000" kern="10"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Wahl der Leistungskurse</a:t>
            </a:r>
          </a:p>
        </p:txBody>
      </p:sp>
      <p:sp>
        <p:nvSpPr>
          <p:cNvPr id="181252" name="AutoShape 4">
            <a:extLst>
              <a:ext uri="{FF2B5EF4-FFF2-40B4-BE49-F238E27FC236}">
                <a16:creationId xmlns:a16="http://schemas.microsoft.com/office/drawing/2014/main" id="{36A960EC-43CD-4C63-8B9C-CA5941304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295400"/>
            <a:ext cx="4495800" cy="838200"/>
          </a:xfrm>
          <a:prstGeom prst="bevel">
            <a:avLst>
              <a:gd name="adj" fmla="val 13056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 1.und 2.Abiturfach sind 1.LK und 2.LK.</a:t>
            </a:r>
          </a:p>
          <a:p>
            <a:pPr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de-DE" altLang="de-DE" sz="600" b="1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de-DE" altLang="de-DE" sz="1600" b="1">
                <a:solidFill>
                  <a:srgbClr val="0000FF"/>
                </a:solidFill>
                <a:latin typeface="Comic Sans MS" panose="030F0702030302020204" pitchFamily="66" charset="0"/>
              </a:rPr>
              <a:t> 3. und 4. Abiturfach sind zwei  GKs</a:t>
            </a:r>
          </a:p>
        </p:txBody>
      </p:sp>
      <p:sp>
        <p:nvSpPr>
          <p:cNvPr id="181253" name="AutoShape 5">
            <a:extLst>
              <a:ext uri="{FF2B5EF4-FFF2-40B4-BE49-F238E27FC236}">
                <a16:creationId xmlns:a16="http://schemas.microsoft.com/office/drawing/2014/main" id="{40F8072E-C7A6-4034-A433-2F50A8002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349500"/>
            <a:ext cx="4419600" cy="4032250"/>
          </a:xfrm>
          <a:prstGeom prst="bevel">
            <a:avLst>
              <a:gd name="adj" fmla="val 4194"/>
            </a:avLst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>
              <a:buClr>
                <a:schemeClr val="accent1"/>
              </a:buClr>
              <a:buFont typeface="Wingdings" pitchFamily="2" charset="2"/>
              <a:buChar char="Ø"/>
              <a:tabLst>
                <a:tab pos="177800" algn="l"/>
                <a:tab pos="354013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1. LK muss eine aus der Sek I fort-	geführte Fremdsprache 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(E, F, L)</a:t>
            </a: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 oder 	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Deutsch</a:t>
            </a: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 oder 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Mathematik</a:t>
            </a: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 oder 	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Naturwissenschaft (BI, CH, PH)</a:t>
            </a: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 sein.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  <a:tabLst>
                <a:tab pos="177800" algn="l"/>
                <a:tab pos="354013" algn="l"/>
              </a:tabLst>
              <a:defRPr/>
            </a:pPr>
            <a:endParaRPr lang="de-DE" sz="800" b="1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Ø"/>
              <a:tabLst>
                <a:tab pos="177800" algn="l"/>
                <a:tab pos="354013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Der 2. LK wird aus dem Unterrichts-	angebot der Schule gewählt: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  <a:tabLst>
                <a:tab pos="177800" algn="l"/>
                <a:tab pos="354013" algn="l"/>
              </a:tabLst>
              <a:defRPr/>
            </a:pPr>
            <a:endParaRPr lang="de-DE" sz="700" b="1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None/>
              <a:tabLst>
                <a:tab pos="177800" algn="l"/>
                <a:tab pos="354013" algn="l"/>
              </a:tabLst>
              <a:defRPr/>
            </a:pPr>
            <a:r>
              <a:rPr lang="de-DE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Deutsch, Englisch, Kunst (</a:t>
            </a:r>
            <a:r>
              <a:rPr lang="de-DE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evt.</a:t>
            </a:r>
            <a:r>
              <a:rPr lang="de-DE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Koop), Erdkunde (Koop),Geschichte, Pädagogik, Sozialwissenschaften,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  <a:tabLst>
                <a:tab pos="177800" algn="l"/>
                <a:tab pos="354013" algn="l"/>
              </a:tabLst>
              <a:defRPr/>
            </a:pPr>
            <a:r>
              <a:rPr lang="de-DE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Mathematik, Biologie, Physik, 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  <a:tabLst>
                <a:tab pos="177800" algn="l"/>
                <a:tab pos="354013" algn="l"/>
              </a:tabLst>
              <a:defRPr/>
            </a:pPr>
            <a:r>
              <a:rPr lang="de-DE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Sport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  <a:tabLst>
                <a:tab pos="177800" algn="l"/>
                <a:tab pos="354013" algn="l"/>
              </a:tabLst>
              <a:defRPr/>
            </a:pPr>
            <a:endParaRPr lang="de-DE" sz="7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Ø"/>
              <a:tabLst>
                <a:tab pos="177800" algn="l"/>
                <a:tab pos="354013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LK-Wahlen finden in der </a:t>
            </a:r>
            <a:r>
              <a:rPr lang="de-DE" sz="1600" b="1" dirty="0" err="1">
                <a:solidFill>
                  <a:srgbClr val="0000FF"/>
                </a:solidFill>
                <a:latin typeface="Comic Sans MS" pitchFamily="66" charset="0"/>
              </a:rPr>
              <a:t>EPh</a:t>
            </a:r>
            <a:r>
              <a:rPr lang="de-DE" sz="1600" b="1" dirty="0">
                <a:solidFill>
                  <a:srgbClr val="0000FF"/>
                </a:solidFill>
                <a:latin typeface="Comic Sans MS" pitchFamily="66" charset="0"/>
              </a:rPr>
              <a:t> 2 statt 	(Ostern 2023).</a:t>
            </a:r>
          </a:p>
        </p:txBody>
      </p:sp>
      <p:grpSp>
        <p:nvGrpSpPr>
          <p:cNvPr id="11270" name="Group 11">
            <a:extLst>
              <a:ext uri="{FF2B5EF4-FFF2-40B4-BE49-F238E27FC236}">
                <a16:creationId xmlns:a16="http://schemas.microsoft.com/office/drawing/2014/main" id="{33D49E62-C499-4ECC-8ED4-FCE812C985C2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11281" name="Group 12">
              <a:extLst>
                <a:ext uri="{FF2B5EF4-FFF2-40B4-BE49-F238E27FC236}">
                  <a16:creationId xmlns:a16="http://schemas.microsoft.com/office/drawing/2014/main" id="{3E15DBBA-633B-403F-8B7A-91D47E98B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11292" name="filecab2">
                <a:extLst>
                  <a:ext uri="{FF2B5EF4-FFF2-40B4-BE49-F238E27FC236}">
                    <a16:creationId xmlns:a16="http://schemas.microsoft.com/office/drawing/2014/main" id="{DDD976C4-2BDC-416D-8191-02E76DBA94BE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11293" name="filecab2">
                <a:extLst>
                  <a:ext uri="{FF2B5EF4-FFF2-40B4-BE49-F238E27FC236}">
                    <a16:creationId xmlns:a16="http://schemas.microsoft.com/office/drawing/2014/main" id="{049D1C5C-C0BA-40C1-8D32-8C6CF147241A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11282" name="Group 15">
              <a:extLst>
                <a:ext uri="{FF2B5EF4-FFF2-40B4-BE49-F238E27FC236}">
                  <a16:creationId xmlns:a16="http://schemas.microsoft.com/office/drawing/2014/main" id="{EEF6124D-BB25-44BF-BA02-CE6C6C8464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11283" name="filecab2">
                <a:extLst>
                  <a:ext uri="{FF2B5EF4-FFF2-40B4-BE49-F238E27FC236}">
                    <a16:creationId xmlns:a16="http://schemas.microsoft.com/office/drawing/2014/main" id="{10B448BD-2126-49EE-ACAF-460F44B06FE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11284" name="filecab2">
                <a:extLst>
                  <a:ext uri="{FF2B5EF4-FFF2-40B4-BE49-F238E27FC236}">
                    <a16:creationId xmlns:a16="http://schemas.microsoft.com/office/drawing/2014/main" id="{5D832026-42FE-450F-B5E7-E66DCD9CF23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11285" name="Group 18">
                <a:extLst>
                  <a:ext uri="{FF2B5EF4-FFF2-40B4-BE49-F238E27FC236}">
                    <a16:creationId xmlns:a16="http://schemas.microsoft.com/office/drawing/2014/main" id="{ABF2E5CF-777E-42B2-81A3-622BFB27B5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11287" name="Rectangle 19">
                  <a:extLst>
                    <a:ext uri="{FF2B5EF4-FFF2-40B4-BE49-F238E27FC236}">
                      <a16:creationId xmlns:a16="http://schemas.microsoft.com/office/drawing/2014/main" id="{C9AB418A-F881-4CCA-80BD-1512274D62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288" name="Rectangle 20">
                  <a:extLst>
                    <a:ext uri="{FF2B5EF4-FFF2-40B4-BE49-F238E27FC236}">
                      <a16:creationId xmlns:a16="http://schemas.microsoft.com/office/drawing/2014/main" id="{C5C12250-07D0-4C61-9495-05D20D1C05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8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3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1289" name="Text Box 21">
                  <a:extLst>
                    <a:ext uri="{FF2B5EF4-FFF2-40B4-BE49-F238E27FC236}">
                      <a16:creationId xmlns:a16="http://schemas.microsoft.com/office/drawing/2014/main" id="{BE01BAA8-0960-4084-9392-BB2BAEF032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11290" name="filecab2">
                  <a:extLst>
                    <a:ext uri="{FF2B5EF4-FFF2-40B4-BE49-F238E27FC236}">
                      <a16:creationId xmlns:a16="http://schemas.microsoft.com/office/drawing/2014/main" id="{C38498AE-4C7F-489F-9613-21BA33C63906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11291" name="Rectangle 23">
                  <a:extLst>
                    <a:ext uri="{FF2B5EF4-FFF2-40B4-BE49-F238E27FC236}">
                      <a16:creationId xmlns:a16="http://schemas.microsoft.com/office/drawing/2014/main" id="{2D500296-217A-49CB-B2FE-EDE8A0F7C9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1286" name="Rectangle 24">
                <a:extLst>
                  <a:ext uri="{FF2B5EF4-FFF2-40B4-BE49-F238E27FC236}">
                    <a16:creationId xmlns:a16="http://schemas.microsoft.com/office/drawing/2014/main" id="{CF20CD8C-5D99-433F-9EB3-FE800C0CC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1271" name="Group 25">
            <a:extLst>
              <a:ext uri="{FF2B5EF4-FFF2-40B4-BE49-F238E27FC236}">
                <a16:creationId xmlns:a16="http://schemas.microsoft.com/office/drawing/2014/main" id="{7B10C156-338F-4E33-9D3E-3EB86D96FD86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11278" name="AutoShape 26">
              <a:extLst>
                <a:ext uri="{FF2B5EF4-FFF2-40B4-BE49-F238E27FC236}">
                  <a16:creationId xmlns:a16="http://schemas.microsoft.com/office/drawing/2014/main" id="{BEF49507-7C0E-4B7C-8ECE-0072E5929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11279" name="AutoShape 27">
              <a:extLst>
                <a:ext uri="{FF2B5EF4-FFF2-40B4-BE49-F238E27FC236}">
                  <a16:creationId xmlns:a16="http://schemas.microsoft.com/office/drawing/2014/main" id="{82ACC87C-DA44-4AEC-B764-282313C9C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11280" name="AutoShape 28">
              <a:extLst>
                <a:ext uri="{FF2B5EF4-FFF2-40B4-BE49-F238E27FC236}">
                  <a16:creationId xmlns:a16="http://schemas.microsoft.com/office/drawing/2014/main" id="{2DB2432E-F756-44F8-AA6D-8C8402904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11272" name="Group 35">
            <a:extLst>
              <a:ext uri="{FF2B5EF4-FFF2-40B4-BE49-F238E27FC236}">
                <a16:creationId xmlns:a16="http://schemas.microsoft.com/office/drawing/2014/main" id="{3FBF6C83-5DCD-4B44-9AE7-2F551200E11B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11273" name="WordArt 36">
              <a:extLst>
                <a:ext uri="{FF2B5EF4-FFF2-40B4-BE49-F238E27FC236}">
                  <a16:creationId xmlns:a16="http://schemas.microsoft.com/office/drawing/2014/main" id="{8B634033-054F-4271-A8F6-50C2B010A1C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11274" name="Group 37">
              <a:extLst>
                <a:ext uri="{FF2B5EF4-FFF2-40B4-BE49-F238E27FC236}">
                  <a16:creationId xmlns:a16="http://schemas.microsoft.com/office/drawing/2014/main" id="{34A5358A-9E78-42A3-B7A6-2DB9FCA5D0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181286" name="Text Box 38">
                <a:extLst>
                  <a:ext uri="{FF2B5EF4-FFF2-40B4-BE49-F238E27FC236}">
                    <a16:creationId xmlns:a16="http://schemas.microsoft.com/office/drawing/2014/main" id="{8E7FFF3B-8605-4B32-A704-0526F16B81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11276" name="Line 39">
                <a:extLst>
                  <a:ext uri="{FF2B5EF4-FFF2-40B4-BE49-F238E27FC236}">
                    <a16:creationId xmlns:a16="http://schemas.microsoft.com/office/drawing/2014/main" id="{136F625E-1301-407B-98F2-D1D5DDB143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11277" name="Picture 40" descr="Schullogo">
                <a:extLst>
                  <a:ext uri="{FF2B5EF4-FFF2-40B4-BE49-F238E27FC236}">
                    <a16:creationId xmlns:a16="http://schemas.microsoft.com/office/drawing/2014/main" id="{F01F3C63-C96F-47BA-BE33-B00363AB79B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125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2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125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125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1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1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1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1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1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1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12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12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12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12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build="p" animBg="1" autoUpdateAnimBg="0"/>
      <p:bldP spid="181253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F56F7C8-78E8-4761-9FE2-122D9B544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61263" y="6453188"/>
            <a:ext cx="1582737" cy="227012"/>
          </a:xfrm>
        </p:spPr>
        <p:txBody>
          <a:bodyPr/>
          <a:lstStyle/>
          <a:p>
            <a:pPr eaLnBrk="1" hangingPunct="1"/>
            <a:r>
              <a:rPr lang="de-DE" altLang="de-DE" sz="900"/>
              <a:t>Planungsbogen</a:t>
            </a:r>
          </a:p>
        </p:txBody>
      </p:sp>
      <p:graphicFrame>
        <p:nvGraphicFramePr>
          <p:cNvPr id="272387" name="Group 3">
            <a:extLst>
              <a:ext uri="{FF2B5EF4-FFF2-40B4-BE49-F238E27FC236}">
                <a16:creationId xmlns:a16="http://schemas.microsoft.com/office/drawing/2014/main" id="{FDACB790-46CA-424B-9760-EC7AC5903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223526"/>
              </p:ext>
            </p:extLst>
          </p:nvPr>
        </p:nvGraphicFramePr>
        <p:xfrm>
          <a:off x="1476375" y="44450"/>
          <a:ext cx="5410200" cy="6813556"/>
        </p:xfrm>
        <a:graphic>
          <a:graphicData uri="http://schemas.openxmlformats.org/drawingml/2006/table">
            <a:tbl>
              <a:tblPr/>
              <a:tblGrid>
                <a:gridCol w="43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2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62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750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Auf-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gaben-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feld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Einführungs-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phase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Qualifikationsphase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Abitur-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Anrechenbare Kurse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Q1+Q2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sprachl.-literar.—künstler.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Deutsch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Französisch,   Latein Spanisch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Kunst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Musik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Literatur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gesellschaftswissen.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Geschichte     Sozialwissen.  Erdkunde       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Erziehungsw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Philoso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ZK Ge   ZK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SoWi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87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math.-naturw.-techn.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Mathematik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Biologie    Chemie Physik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Infor-matik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Religionslehre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Vertiefungsfach:        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82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Wochenstunden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Belegte Kurse in der Qph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13607" name="WordArt 296">
            <a:extLst>
              <a:ext uri="{FF2B5EF4-FFF2-40B4-BE49-F238E27FC236}">
                <a16:creationId xmlns:a16="http://schemas.microsoft.com/office/drawing/2014/main" id="{CD12A10F-DA0A-4388-978B-33A4F163B4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400000">
            <a:off x="-2448719" y="3177382"/>
            <a:ext cx="56165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Abitur 2025</a:t>
            </a:r>
          </a:p>
        </p:txBody>
      </p:sp>
      <p:pic>
        <p:nvPicPr>
          <p:cNvPr id="13608" name="Picture 297" descr="Schullogo">
            <a:extLst>
              <a:ext uri="{FF2B5EF4-FFF2-40B4-BE49-F238E27FC236}">
                <a16:creationId xmlns:a16="http://schemas.microsoft.com/office/drawing/2014/main" id="{3617F403-DE89-4C86-AC42-84C0F378E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115888"/>
            <a:ext cx="19526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2682" name="Text Box 298">
            <a:extLst>
              <a:ext uri="{FF2B5EF4-FFF2-40B4-BE49-F238E27FC236}">
                <a16:creationId xmlns:a16="http://schemas.microsoft.com/office/drawing/2014/main" id="{AE389B69-F5BD-489D-95CA-7DACB3ABC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9775" y="692150"/>
            <a:ext cx="1946275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AG Round" pitchFamily="82" charset="0"/>
              </a:rPr>
              <a:t>Info   9 </a:t>
            </a:r>
          </a:p>
          <a:p>
            <a:pPr algn="ctr" eaLnBrk="1" hangingPunct="1"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AG Round" pitchFamily="82" charset="0"/>
              </a:rPr>
              <a:t>Februar</a:t>
            </a:r>
            <a:r>
              <a: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2022</a:t>
            </a:r>
          </a:p>
        </p:txBody>
      </p:sp>
      <p:sp>
        <p:nvSpPr>
          <p:cNvPr id="13610" name="WordArt 299">
            <a:extLst>
              <a:ext uri="{FF2B5EF4-FFF2-40B4-BE49-F238E27FC236}">
                <a16:creationId xmlns:a16="http://schemas.microsoft.com/office/drawing/2014/main" id="{60F4CC7C-C0D4-4E9A-9101-B4BA8BF93B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08850" y="1722438"/>
            <a:ext cx="1511300" cy="1058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Die zwei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Leistungs-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kurse</a:t>
            </a:r>
          </a:p>
        </p:txBody>
      </p:sp>
      <p:sp>
        <p:nvSpPr>
          <p:cNvPr id="272684" name="Text Box 300">
            <a:extLst>
              <a:ext uri="{FF2B5EF4-FFF2-40B4-BE49-F238E27FC236}">
                <a16:creationId xmlns:a16="http://schemas.microsoft.com/office/drawing/2014/main" id="{F959BFBD-0D59-4522-AEFE-F31470035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3141663"/>
            <a:ext cx="1728788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LK, LK, LK, LK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1.  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de-DE" sz="1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LK, LK, LK, LK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2.</a:t>
            </a:r>
            <a:r>
              <a:rPr lang="de-DE" dirty="0"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dirty="0">
              <a:latin typeface="Times New Roman" pitchFamily="18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latin typeface="Comic Sans MS" pitchFamily="66" charset="0"/>
              </a:rPr>
              <a:t> </a:t>
            </a: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Ist LK SP der 2. LK, so wird Bio als GK gewählt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CFCA201-48C1-44B7-B57B-69C00CE00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61263" y="6453188"/>
            <a:ext cx="1582737" cy="227012"/>
          </a:xfrm>
        </p:spPr>
        <p:txBody>
          <a:bodyPr/>
          <a:lstStyle/>
          <a:p>
            <a:pPr eaLnBrk="1" hangingPunct="1"/>
            <a:r>
              <a:rPr lang="de-DE" altLang="de-DE" sz="900"/>
              <a:t>Leistungskurse</a:t>
            </a:r>
          </a:p>
        </p:txBody>
      </p:sp>
      <p:graphicFrame>
        <p:nvGraphicFramePr>
          <p:cNvPr id="283651" name="Group 3">
            <a:extLst>
              <a:ext uri="{FF2B5EF4-FFF2-40B4-BE49-F238E27FC236}">
                <a16:creationId xmlns:a16="http://schemas.microsoft.com/office/drawing/2014/main" id="{7173382E-0761-4B79-8F13-AFF673B79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539272"/>
              </p:ext>
            </p:extLst>
          </p:nvPr>
        </p:nvGraphicFramePr>
        <p:xfrm>
          <a:off x="1476375" y="44450"/>
          <a:ext cx="5410200" cy="6813556"/>
        </p:xfrm>
        <a:graphic>
          <a:graphicData uri="http://schemas.openxmlformats.org/drawingml/2006/table">
            <a:tbl>
              <a:tblPr/>
              <a:tblGrid>
                <a:gridCol w="43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2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62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750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Auf-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gaben-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feld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Einführungs-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phase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Qualifikationsphase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Abitur-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Anrechenbare Kurse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Q1+Q2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sprachl.-literar.—künstler.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Deutsch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Französisch,   Latein Spanisch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Englisch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1.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Kunst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Musik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Literatur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gesellschaftswissen.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Geschichte     Sozialwissen.  Erdkunde       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Erziehungsw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Philoso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ZK Ge   ZK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SoWi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87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math.-naturw.-techn.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Mathematik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2.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Biologie    Chemie Physik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Infor-matik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Religionslehre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Vertiefungsfach:        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82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Wochenstunden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Grundkurse in der Qph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grpSp>
        <p:nvGrpSpPr>
          <p:cNvPr id="15655" name="Group 295">
            <a:extLst>
              <a:ext uri="{FF2B5EF4-FFF2-40B4-BE49-F238E27FC236}">
                <a16:creationId xmlns:a16="http://schemas.microsoft.com/office/drawing/2014/main" id="{1767BE3A-2FA6-47DC-BEE7-C55EC1937C7D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115888"/>
            <a:ext cx="8856662" cy="6049962"/>
            <a:chOff x="113" y="73"/>
            <a:chExt cx="5579" cy="3811"/>
          </a:xfrm>
        </p:grpSpPr>
        <p:sp>
          <p:nvSpPr>
            <p:cNvPr id="15658" name="WordArt 296">
              <a:extLst>
                <a:ext uri="{FF2B5EF4-FFF2-40B4-BE49-F238E27FC236}">
                  <a16:creationId xmlns:a16="http://schemas.microsoft.com/office/drawing/2014/main" id="{665ADB1B-D166-42B9-AAF1-623821A50B1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pic>
          <p:nvPicPr>
            <p:cNvPr id="15659" name="Picture 297" descr="Schullogo">
              <a:extLst>
                <a:ext uri="{FF2B5EF4-FFF2-40B4-BE49-F238E27FC236}">
                  <a16:creationId xmlns:a16="http://schemas.microsoft.com/office/drawing/2014/main" id="{0F85FEB5-B76C-480E-8847-A2BC8F5FC9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7" y="73"/>
              <a:ext cx="1230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3946" name="Text Box 298">
              <a:extLst>
                <a:ext uri="{FF2B5EF4-FFF2-40B4-BE49-F238E27FC236}">
                  <a16:creationId xmlns:a16="http://schemas.microsoft.com/office/drawing/2014/main" id="{44216296-69DE-4841-883E-6D9EC3E13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6" y="436"/>
              <a:ext cx="1226" cy="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  <a:defRPr/>
              </a:pP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AG Round" pitchFamily="82" charset="0"/>
                </a:rPr>
                <a:t>Info   9 </a:t>
              </a:r>
            </a:p>
            <a:p>
              <a:pPr algn="ctr" eaLnBrk="1" hangingPunct="1">
                <a:spcBef>
                  <a:spcPct val="5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  <a:defRPr/>
              </a:pP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Februar 2022</a:t>
              </a:r>
            </a:p>
          </p:txBody>
        </p:sp>
      </p:grpSp>
      <p:sp>
        <p:nvSpPr>
          <p:cNvPr id="15656" name="WordArt 299">
            <a:extLst>
              <a:ext uri="{FF2B5EF4-FFF2-40B4-BE49-F238E27FC236}">
                <a16:creationId xmlns:a16="http://schemas.microsoft.com/office/drawing/2014/main" id="{3E818A5B-8A6D-4112-B85C-2DA6D55022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08850" y="1722438"/>
            <a:ext cx="1511300" cy="1058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Die zwei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Leistungs-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kurse</a:t>
            </a:r>
          </a:p>
        </p:txBody>
      </p:sp>
      <p:sp>
        <p:nvSpPr>
          <p:cNvPr id="283948" name="Text Box 300">
            <a:extLst>
              <a:ext uri="{FF2B5EF4-FFF2-40B4-BE49-F238E27FC236}">
                <a16:creationId xmlns:a16="http://schemas.microsoft.com/office/drawing/2014/main" id="{FB2EB69C-D7E6-4F89-9FF4-E8FD2113D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3141663"/>
            <a:ext cx="1728788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LK, LK, LK, LK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1.  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de-DE" sz="1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LK, LK, LK, LK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2.</a:t>
            </a:r>
            <a:r>
              <a:rPr lang="de-DE" dirty="0"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dirty="0">
              <a:latin typeface="Times New Roman" pitchFamily="18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 dirty="0">
                <a:latin typeface="Comic Sans MS" pitchFamily="66" charset="0"/>
              </a:rPr>
              <a:t> </a:t>
            </a:r>
            <a:r>
              <a:rPr lang="de-DE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Ist LK SP der 2. LK, so wird Bio als GK gewählt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7518E41-3093-4232-B57D-7946C088F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825" y="6630988"/>
            <a:ext cx="1798638" cy="227012"/>
          </a:xfrm>
        </p:spPr>
        <p:txBody>
          <a:bodyPr/>
          <a:lstStyle/>
          <a:p>
            <a:pPr eaLnBrk="1" hangingPunct="1"/>
            <a:r>
              <a:rPr lang="de-DE" altLang="de-DE" sz="900">
                <a:latin typeface="Comic Sans MS" panose="030F0702030302020204" pitchFamily="66" charset="0"/>
              </a:rPr>
              <a:t>1. Entscheidung</a:t>
            </a:r>
          </a:p>
        </p:txBody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id="{9CB0D801-DF29-4229-89BA-3D3F0DD8C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73513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de-DE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 Entscheidung:  </a:t>
            </a:r>
          </a:p>
          <a:p>
            <a:pPr algn="ctr" eaLnBrk="1" hangingPunct="1">
              <a:buFontTx/>
              <a:buNone/>
              <a:defRPr/>
            </a:pPr>
            <a:r>
              <a:rPr lang="de-DE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Vier Abiturfächer</a:t>
            </a:r>
          </a:p>
        </p:txBody>
      </p:sp>
      <p:grpSp>
        <p:nvGrpSpPr>
          <p:cNvPr id="17412" name="Group 10">
            <a:extLst>
              <a:ext uri="{FF2B5EF4-FFF2-40B4-BE49-F238E27FC236}">
                <a16:creationId xmlns:a16="http://schemas.microsoft.com/office/drawing/2014/main" id="{F4E47443-D7C7-449B-B26B-A4AC398E4812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17413" name="WordArt 11">
              <a:extLst>
                <a:ext uri="{FF2B5EF4-FFF2-40B4-BE49-F238E27FC236}">
                  <a16:creationId xmlns:a16="http://schemas.microsoft.com/office/drawing/2014/main" id="{D05E0204-9CF1-4142-A743-89EFA4DD22A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17414" name="Group 12">
              <a:extLst>
                <a:ext uri="{FF2B5EF4-FFF2-40B4-BE49-F238E27FC236}">
                  <a16:creationId xmlns:a16="http://schemas.microsoft.com/office/drawing/2014/main" id="{212A45F3-7A32-400C-A857-3F07F8081C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241677" name="Text Box 13">
                <a:extLst>
                  <a:ext uri="{FF2B5EF4-FFF2-40B4-BE49-F238E27FC236}">
                    <a16:creationId xmlns:a16="http://schemas.microsoft.com/office/drawing/2014/main" id="{523E7FA5-98DB-42E5-8C25-A83908CD3C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17416" name="Line 14">
                <a:extLst>
                  <a:ext uri="{FF2B5EF4-FFF2-40B4-BE49-F238E27FC236}">
                    <a16:creationId xmlns:a16="http://schemas.microsoft.com/office/drawing/2014/main" id="{623B4F6E-DA83-4C29-B5B3-A5E504C6A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17417" name="Picture 15" descr="Schullogo">
                <a:extLst>
                  <a:ext uri="{FF2B5EF4-FFF2-40B4-BE49-F238E27FC236}">
                    <a16:creationId xmlns:a16="http://schemas.microsoft.com/office/drawing/2014/main" id="{05C9C84E-F2A3-4D65-927A-26F1FFDF12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3590920-C2B1-45B7-9FB6-EEAF0BE34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6705600"/>
            <a:ext cx="1447800" cy="152400"/>
          </a:xfrm>
        </p:spPr>
        <p:txBody>
          <a:bodyPr lIns="0" tIns="0" rIns="0" bIns="0"/>
          <a:lstStyle/>
          <a:p>
            <a:pPr algn="l" eaLnBrk="1" hangingPunct="1"/>
            <a:r>
              <a:rPr lang="de-DE" altLang="de-DE" sz="1000" b="1"/>
              <a:t>Wahl der Abiturfächer</a:t>
            </a:r>
          </a:p>
        </p:txBody>
      </p:sp>
      <p:sp>
        <p:nvSpPr>
          <p:cNvPr id="180227" name="WordArt 3">
            <a:extLst>
              <a:ext uri="{FF2B5EF4-FFF2-40B4-BE49-F238E27FC236}">
                <a16:creationId xmlns:a16="http://schemas.microsoft.com/office/drawing/2014/main" id="{00BA0DBD-BD2C-4552-8EEA-2440D18EAC8C}"/>
              </a:ext>
            </a:extLst>
          </p:cNvPr>
          <p:cNvSpPr>
            <a:spLocks noChangeAspect="1" noChangeArrowheads="1" noChangeShapeType="1"/>
          </p:cNvSpPr>
          <p:nvPr/>
        </p:nvSpPr>
        <p:spPr bwMode="auto">
          <a:xfrm>
            <a:off x="4067175" y="692150"/>
            <a:ext cx="496887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2000" kern="10"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2.    Wahl der Abiturfächer</a:t>
            </a:r>
          </a:p>
        </p:txBody>
      </p:sp>
      <p:sp>
        <p:nvSpPr>
          <p:cNvPr id="180228" name="AutoShape 4">
            <a:extLst>
              <a:ext uri="{FF2B5EF4-FFF2-40B4-BE49-F238E27FC236}">
                <a16:creationId xmlns:a16="http://schemas.microsoft.com/office/drawing/2014/main" id="{76686E39-9FFE-4C48-A1E5-3BDF83100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196975"/>
            <a:ext cx="4932363" cy="5472113"/>
          </a:xfrm>
          <a:prstGeom prst="bevel">
            <a:avLst>
              <a:gd name="adj" fmla="val 2347"/>
            </a:avLst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/>
          <a:lstStyle/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</a:rPr>
              <a:t>Abiturfächer müssen in der  </a:t>
            </a:r>
            <a:r>
              <a:rPr lang="de-DE" sz="1600" b="1" dirty="0" err="1">
                <a:solidFill>
                  <a:srgbClr val="0000FF"/>
                </a:solidFill>
              </a:rPr>
              <a:t>EPh</a:t>
            </a:r>
            <a:r>
              <a:rPr lang="de-DE" sz="1600" b="1" dirty="0">
                <a:solidFill>
                  <a:srgbClr val="0000FF"/>
                </a:solidFill>
              </a:rPr>
              <a:t> als GK  gewählt worden sein.</a:t>
            </a: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</a:rPr>
              <a:t>Spätestens von der Q1.1 an müssen die Abitur-fächer </a:t>
            </a:r>
            <a:r>
              <a:rPr lang="de-DE" sz="1600" b="1" u="sng" dirty="0">
                <a:solidFill>
                  <a:srgbClr val="0000FF"/>
                </a:solidFill>
              </a:rPr>
              <a:t>schriftlich</a:t>
            </a:r>
            <a:r>
              <a:rPr lang="de-DE" sz="1600" b="1" dirty="0">
                <a:solidFill>
                  <a:srgbClr val="0000FF"/>
                </a:solidFill>
              </a:rPr>
              <a:t> belegt worden sein.</a:t>
            </a: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</a:rPr>
              <a:t>Die vier Abiturfächer müssen die 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drei Aufgaben-felder</a:t>
            </a:r>
            <a:r>
              <a:rPr lang="de-DE" sz="1600" b="1" dirty="0">
                <a:solidFill>
                  <a:srgbClr val="0000FF"/>
                </a:solidFill>
              </a:rPr>
              <a:t> abdecken, im 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Aufgabenfeld I</a:t>
            </a:r>
            <a:r>
              <a:rPr lang="de-DE" sz="1600" b="1" dirty="0">
                <a:solidFill>
                  <a:srgbClr val="0000FF"/>
                </a:solidFill>
              </a:rPr>
              <a:t>  kann dies nur durch 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Deutsch</a:t>
            </a:r>
            <a:r>
              <a:rPr lang="de-DE" sz="1600" b="1" dirty="0">
                <a:solidFill>
                  <a:srgbClr val="0000FF"/>
                </a:solidFill>
              </a:rPr>
              <a:t> oder 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Fremdsprache</a:t>
            </a:r>
            <a:r>
              <a:rPr lang="de-DE" sz="1600" b="1" dirty="0">
                <a:solidFill>
                  <a:srgbClr val="0000FF"/>
                </a:solidFill>
              </a:rPr>
              <a:t> erfüllt werden.</a:t>
            </a: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Unter den vier  Abiturfächern müssen </a:t>
            </a:r>
            <a:r>
              <a:rPr lang="de-DE" sz="16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zwei</a:t>
            </a:r>
            <a:r>
              <a:rPr lang="de-DE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der Fächer Deutsch, Mathematik und Fremdsprache sein.</a:t>
            </a:r>
          </a:p>
          <a:p>
            <a:pPr marL="190500" indent="-190500"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endParaRPr lang="de-DE" sz="300" b="1" dirty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66FF"/>
                </a:solidFill>
              </a:rPr>
              <a:t>Religionslehre kann als Fach der Abiturprüfung das Aufgabenfeld II vertreten. Dennoch muss min-</a:t>
            </a:r>
            <a:r>
              <a:rPr lang="de-DE" sz="1600" b="1" dirty="0" err="1">
                <a:solidFill>
                  <a:srgbClr val="0066FF"/>
                </a:solidFill>
              </a:rPr>
              <a:t>destens</a:t>
            </a:r>
            <a:r>
              <a:rPr lang="de-DE" sz="1600" b="1" dirty="0">
                <a:solidFill>
                  <a:srgbClr val="0066FF"/>
                </a:solidFill>
              </a:rPr>
              <a:t> eine Gesellschaftswissenschaft durch-gehend in der Oberstufe belegt werden.</a:t>
            </a:r>
          </a:p>
          <a:p>
            <a:pPr marL="190500" indent="-190500">
              <a:spcBef>
                <a:spcPct val="25000"/>
              </a:spcBef>
              <a:buClr>
                <a:srgbClr val="FF0000"/>
              </a:buClr>
              <a:buFont typeface="Wingdings" pitchFamily="2" charset="2"/>
              <a:buNone/>
              <a:tabLst>
                <a:tab pos="190500" algn="l"/>
              </a:tabLst>
              <a:defRPr/>
            </a:pPr>
            <a:endParaRPr lang="de-DE" sz="300" b="1" dirty="0">
              <a:solidFill>
                <a:srgbClr val="0066FF"/>
              </a:solidFill>
            </a:endParaRP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66FF"/>
                </a:solidFill>
              </a:rPr>
              <a:t>Sport kann nur 2. LK sein; Sport und Religion können nicht gleichzeitig  unter den Abiturfächern sein.</a:t>
            </a:r>
          </a:p>
          <a:p>
            <a:pPr marL="190500" indent="-190500">
              <a:spcBef>
                <a:spcPct val="25000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90500" algn="l"/>
              </a:tabLst>
              <a:defRPr/>
            </a:pPr>
            <a:r>
              <a:rPr lang="de-DE" sz="1600" b="1" dirty="0">
                <a:solidFill>
                  <a:srgbClr val="0000FF"/>
                </a:solidFill>
              </a:rPr>
              <a:t>3. und 4. Abiturfach werden zu Beginn der Q2.1 </a:t>
            </a:r>
            <a:r>
              <a:rPr lang="de-DE" sz="1600" b="1" u="sng" dirty="0">
                <a:solidFill>
                  <a:srgbClr val="0000FF"/>
                </a:solidFill>
              </a:rPr>
              <a:t>verbindlich</a:t>
            </a:r>
            <a:r>
              <a:rPr lang="de-DE" sz="1600" b="1" dirty="0">
                <a:solidFill>
                  <a:srgbClr val="0000FF"/>
                </a:solidFill>
              </a:rPr>
              <a:t> festgelegt.</a:t>
            </a:r>
            <a:endParaRPr lang="de-DE" sz="1600" dirty="0">
              <a:solidFill>
                <a:srgbClr val="0000FF"/>
              </a:solidFill>
            </a:endParaRPr>
          </a:p>
        </p:txBody>
      </p:sp>
      <p:grpSp>
        <p:nvGrpSpPr>
          <p:cNvPr id="19461" name="Group 10">
            <a:extLst>
              <a:ext uri="{FF2B5EF4-FFF2-40B4-BE49-F238E27FC236}">
                <a16:creationId xmlns:a16="http://schemas.microsoft.com/office/drawing/2014/main" id="{40BDA158-6A59-4447-93C3-551906889C2A}"/>
              </a:ext>
            </a:extLst>
          </p:cNvPr>
          <p:cNvGrpSpPr>
            <a:grpSpLocks/>
          </p:cNvGrpSpPr>
          <p:nvPr/>
        </p:nvGrpSpPr>
        <p:grpSpPr bwMode="auto">
          <a:xfrm>
            <a:off x="682625" y="685800"/>
            <a:ext cx="2233613" cy="5957888"/>
            <a:chOff x="225" y="432"/>
            <a:chExt cx="1407" cy="3753"/>
          </a:xfrm>
        </p:grpSpPr>
        <p:grpSp>
          <p:nvGrpSpPr>
            <p:cNvPr id="19472" name="Group 11">
              <a:extLst>
                <a:ext uri="{FF2B5EF4-FFF2-40B4-BE49-F238E27FC236}">
                  <a16:creationId xmlns:a16="http://schemas.microsoft.com/office/drawing/2014/main" id="{41F7AD58-07C8-41E3-B826-F318B5D897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432"/>
              <a:ext cx="1311" cy="2112"/>
              <a:chOff x="225" y="432"/>
              <a:chExt cx="1311" cy="2112"/>
            </a:xfrm>
          </p:grpSpPr>
          <p:sp>
            <p:nvSpPr>
              <p:cNvPr id="19483" name="filecab2">
                <a:extLst>
                  <a:ext uri="{FF2B5EF4-FFF2-40B4-BE49-F238E27FC236}">
                    <a16:creationId xmlns:a16="http://schemas.microsoft.com/office/drawing/2014/main" id="{5FA9A09A-A5C7-4793-9304-E428B6A54F74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1525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19484" name="filecab2">
                <a:extLst>
                  <a:ext uri="{FF2B5EF4-FFF2-40B4-BE49-F238E27FC236}">
                    <a16:creationId xmlns:a16="http://schemas.microsoft.com/office/drawing/2014/main" id="{7DA3AE2E-FC17-4BB6-924A-7FA17CC3FD16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432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19473" name="Group 14">
              <a:extLst>
                <a:ext uri="{FF2B5EF4-FFF2-40B4-BE49-F238E27FC236}">
                  <a16:creationId xmlns:a16="http://schemas.microsoft.com/office/drawing/2014/main" id="{6E5802BB-7F46-4C1F-BDA5-4FECF9FDF8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528"/>
              <a:ext cx="1407" cy="3657"/>
              <a:chOff x="225" y="528"/>
              <a:chExt cx="1407" cy="3657"/>
            </a:xfrm>
          </p:grpSpPr>
          <p:sp>
            <p:nvSpPr>
              <p:cNvPr id="19474" name="filecab2">
                <a:extLst>
                  <a:ext uri="{FF2B5EF4-FFF2-40B4-BE49-F238E27FC236}">
                    <a16:creationId xmlns:a16="http://schemas.microsoft.com/office/drawing/2014/main" id="{25F8A99F-A0B8-4E10-BAFD-6461E5EEF025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225" y="2629"/>
                <a:ext cx="1311" cy="101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1005 w 21600"/>
                  <a:gd name="T25" fmla="*/ 509 h 21600"/>
                  <a:gd name="T26" fmla="*/ 20546 w 21600"/>
                  <a:gd name="T27" fmla="*/ 1975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800">
                  <a:solidFill>
                    <a:srgbClr val="0000FF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de-DE" altLang="de-DE" sz="1200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19475" name="filecab2">
                <a:extLst>
                  <a:ext uri="{FF2B5EF4-FFF2-40B4-BE49-F238E27FC236}">
                    <a16:creationId xmlns:a16="http://schemas.microsoft.com/office/drawing/2014/main" id="{16BA9282-C6BA-4785-B8F4-71E59C8FD10E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 rot="10800000">
                <a:off x="1056" y="3792"/>
                <a:ext cx="499" cy="3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996 w 21600"/>
                  <a:gd name="T25" fmla="*/ 495 h 21600"/>
                  <a:gd name="T26" fmla="*/ 20561 w 21600"/>
                  <a:gd name="T27" fmla="*/ 1978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108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0" y="20367"/>
                    </a:lnTo>
                    <a:lnTo>
                      <a:pt x="5807" y="20367"/>
                    </a:lnTo>
                    <a:lnTo>
                      <a:pt x="5807" y="20637"/>
                    </a:lnTo>
                    <a:lnTo>
                      <a:pt x="5970" y="20818"/>
                    </a:lnTo>
                    <a:lnTo>
                      <a:pt x="6133" y="20968"/>
                    </a:lnTo>
                    <a:lnTo>
                      <a:pt x="6404" y="21239"/>
                    </a:lnTo>
                    <a:lnTo>
                      <a:pt x="6567" y="21419"/>
                    </a:lnTo>
                    <a:lnTo>
                      <a:pt x="7055" y="21510"/>
                    </a:lnTo>
                    <a:lnTo>
                      <a:pt x="7544" y="21600"/>
                    </a:lnTo>
                    <a:lnTo>
                      <a:pt x="8141" y="21600"/>
                    </a:lnTo>
                    <a:lnTo>
                      <a:pt x="10800" y="21600"/>
                    </a:lnTo>
                    <a:lnTo>
                      <a:pt x="13188" y="21600"/>
                    </a:lnTo>
                    <a:lnTo>
                      <a:pt x="13948" y="21600"/>
                    </a:lnTo>
                    <a:lnTo>
                      <a:pt x="14436" y="21510"/>
                    </a:lnTo>
                    <a:lnTo>
                      <a:pt x="14708" y="21419"/>
                    </a:lnTo>
                    <a:lnTo>
                      <a:pt x="15033" y="21239"/>
                    </a:lnTo>
                    <a:lnTo>
                      <a:pt x="15359" y="20968"/>
                    </a:lnTo>
                    <a:lnTo>
                      <a:pt x="15522" y="20818"/>
                    </a:lnTo>
                    <a:lnTo>
                      <a:pt x="15684" y="20637"/>
                    </a:lnTo>
                    <a:lnTo>
                      <a:pt x="15684" y="20367"/>
                    </a:lnTo>
                    <a:lnTo>
                      <a:pt x="21600" y="20367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  <a:moveTo>
                      <a:pt x="7055" y="20367"/>
                    </a:moveTo>
                    <a:lnTo>
                      <a:pt x="7055" y="20547"/>
                    </a:lnTo>
                    <a:lnTo>
                      <a:pt x="7055" y="20637"/>
                    </a:lnTo>
                    <a:lnTo>
                      <a:pt x="7218" y="20728"/>
                    </a:lnTo>
                    <a:lnTo>
                      <a:pt x="7381" y="20818"/>
                    </a:lnTo>
                    <a:lnTo>
                      <a:pt x="7544" y="20908"/>
                    </a:lnTo>
                    <a:lnTo>
                      <a:pt x="7707" y="20968"/>
                    </a:lnTo>
                    <a:lnTo>
                      <a:pt x="7815" y="20968"/>
                    </a:lnTo>
                    <a:lnTo>
                      <a:pt x="8141" y="20968"/>
                    </a:lnTo>
                    <a:lnTo>
                      <a:pt x="13188" y="20968"/>
                    </a:lnTo>
                    <a:lnTo>
                      <a:pt x="13459" y="20968"/>
                    </a:lnTo>
                    <a:lnTo>
                      <a:pt x="13785" y="20968"/>
                    </a:lnTo>
                    <a:lnTo>
                      <a:pt x="13948" y="20908"/>
                    </a:lnTo>
                    <a:lnTo>
                      <a:pt x="14111" y="20818"/>
                    </a:lnTo>
                    <a:lnTo>
                      <a:pt x="14273" y="20728"/>
                    </a:lnTo>
                    <a:lnTo>
                      <a:pt x="14273" y="20637"/>
                    </a:lnTo>
                    <a:lnTo>
                      <a:pt x="14436" y="20547"/>
                    </a:lnTo>
                    <a:lnTo>
                      <a:pt x="14436" y="20367"/>
                    </a:lnTo>
                    <a:lnTo>
                      <a:pt x="7055" y="20367"/>
                    </a:lnTo>
                    <a:close/>
                  </a:path>
                  <a:path w="21600" h="21600" extrusionOk="0">
                    <a:moveTo>
                      <a:pt x="7055" y="20367"/>
                    </a:moveTo>
                    <a:lnTo>
                      <a:pt x="5807" y="20367"/>
                    </a:lnTo>
                    <a:lnTo>
                      <a:pt x="21600" y="20367"/>
                    </a:lnTo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rot="10800000" lIns="54000"/>
              <a:lstStyle/>
              <a:p>
                <a:endParaRPr lang="de-DE"/>
              </a:p>
            </p:txBody>
          </p:sp>
          <p:grpSp>
            <p:nvGrpSpPr>
              <p:cNvPr id="19476" name="Group 17">
                <a:extLst>
                  <a:ext uri="{FF2B5EF4-FFF2-40B4-BE49-F238E27FC236}">
                    <a16:creationId xmlns:a16="http://schemas.microsoft.com/office/drawing/2014/main" id="{D638FF94-B652-45B8-AA08-6D4D14ED9B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528"/>
                <a:ext cx="1392" cy="3657"/>
                <a:chOff x="240" y="528"/>
                <a:chExt cx="1392" cy="3657"/>
              </a:xfrm>
            </p:grpSpPr>
            <p:sp>
              <p:nvSpPr>
                <p:cNvPr id="19478" name="Rectangle 18">
                  <a:extLst>
                    <a:ext uri="{FF2B5EF4-FFF2-40B4-BE49-F238E27FC236}">
                      <a16:creationId xmlns:a16="http://schemas.microsoft.com/office/drawing/2014/main" id="{87959099-1E22-4831-9130-D49221814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528"/>
                  <a:ext cx="1296" cy="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Deutsch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6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weitere Fremdsprache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Kurse)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Kunst</a:t>
                  </a:r>
                  <a:r>
                    <a:rPr lang="de-DE" altLang="de-DE" sz="1400" b="1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000" b="1">
                      <a:solidFill>
                        <a:srgbClr val="0000FF"/>
                      </a:solidFill>
                    </a:rPr>
                    <a:t>o.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Musik o. IP o. VP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000" b="1">
                      <a:solidFill>
                        <a:srgbClr val="0000FF"/>
                      </a:solidFill>
                    </a:rPr>
                    <a:t>oder  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Literatur   (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2 Kurse)</a:t>
                  </a:r>
                  <a:endParaRPr lang="de-DE" altLang="de-DE" sz="1100" b="1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479" name="Rectangle 19">
                  <a:extLst>
                    <a:ext uri="{FF2B5EF4-FFF2-40B4-BE49-F238E27FC236}">
                      <a16:creationId xmlns:a16="http://schemas.microsoft.com/office/drawing/2014/main" id="{9A843610-72FD-4225-A5E0-678D399925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2688"/>
                  <a:ext cx="1296" cy="9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Mathematik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12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b="1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1 Naturwissenschaft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  </a:t>
                  </a:r>
                  <a:r>
                    <a:rPr lang="de-DE" altLang="de-DE" sz="1100" b="1">
                      <a:solidFill>
                        <a:srgbClr val="0000FF"/>
                      </a:solidFill>
                    </a:rPr>
                    <a:t>(4 Kurse)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>
                      <a:solidFill>
                        <a:srgbClr val="0000FF"/>
                      </a:solidFill>
                    </a:rPr>
                    <a:t>Biologie oder Physik oder Chemie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400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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weiteres Fach aus III (Bi,Phy,Ch, If,   </a:t>
                  </a:r>
                  <a:r>
                    <a:rPr lang="de-DE" altLang="de-DE" sz="1200">
                      <a:solidFill>
                        <a:srgbClr val="0000FF"/>
                      </a:solidFill>
                    </a:rPr>
                    <a:t>4 Kurse</a:t>
                  </a:r>
                  <a:r>
                    <a:rPr lang="de-DE" altLang="de-DE" sz="1200" b="1">
                      <a:solidFill>
                        <a:srgbClr val="0000FF"/>
                      </a:solidFill>
                    </a:rPr>
                    <a:t> )                                          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>
                      <a:solidFill>
                        <a:srgbClr val="0000FF"/>
                      </a:solidFill>
                    </a:rPr>
                    <a:t>                           </a:t>
                  </a:r>
                  <a:r>
                    <a:rPr lang="de-DE" altLang="de-DE" sz="1200" b="1">
                      <a:solidFill>
                        <a:srgbClr val="FF00FF"/>
                      </a:solidFill>
                    </a:rPr>
                    <a:t>   </a:t>
                  </a:r>
                  <a:r>
                    <a:rPr lang="de-DE" altLang="de-DE" sz="1000" b="1">
                      <a:solidFill>
                        <a:srgbClr val="FF00FF"/>
                      </a:solidFill>
                    </a:rPr>
                    <a:t>oder  </a:t>
                  </a:r>
                  <a:r>
                    <a:rPr lang="de-DE" altLang="de-DE" sz="1000" b="1">
                      <a:solidFill>
                        <a:srgbClr val="FF00FF"/>
                      </a:solidFill>
                      <a:sym typeface="Symbol" panose="05050102010706020507" pitchFamily="18" charset="2"/>
                    </a:rPr>
                    <a:t></a:t>
                  </a:r>
                  <a:endParaRPr lang="de-DE" altLang="de-DE" sz="1000" b="1">
                    <a:solidFill>
                      <a:srgbClr val="FF00FF"/>
                    </a:solidFill>
                    <a:latin typeface="Arial" panose="020B0604020202020204" pitchFamily="3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19480" name="Text Box 20">
                  <a:extLst>
                    <a:ext uri="{FF2B5EF4-FFF2-40B4-BE49-F238E27FC236}">
                      <a16:creationId xmlns:a16="http://schemas.microsoft.com/office/drawing/2014/main" id="{DB339719-A0CB-43A7-B3AF-6345F5D8164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1584"/>
                  <a:ext cx="1392" cy="9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3333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 dirty="0">
                      <a:solidFill>
                        <a:srgbClr val="0000FF"/>
                      </a:solidFill>
                    </a:rPr>
                    <a:t>1 Gesellschafts-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     </a:t>
                  </a:r>
                  <a:r>
                    <a:rPr lang="de-DE" altLang="de-DE" sz="1400" b="1" dirty="0" err="1">
                      <a:solidFill>
                        <a:srgbClr val="0000FF"/>
                      </a:solidFill>
                    </a:rPr>
                    <a:t>wissenschaft</a:t>
                  </a:r>
                  <a:r>
                    <a:rPr lang="de-DE" altLang="de-DE" sz="1200" b="1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de-DE" altLang="de-DE" sz="1100" b="1" dirty="0">
                      <a:solidFill>
                        <a:srgbClr val="0000FF"/>
                      </a:solidFill>
                    </a:rPr>
                    <a:t>(4 Kurse)</a:t>
                  </a:r>
                  <a:endParaRPr lang="de-DE" altLang="de-DE" sz="300" b="1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Geschichte, 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Erdkunde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Sozial- </a:t>
                  </a:r>
                  <a:r>
                    <a:rPr lang="de-DE" altLang="de-DE" sz="900" b="1" dirty="0" err="1">
                      <a:solidFill>
                        <a:srgbClr val="0000FF"/>
                      </a:solidFill>
                    </a:rPr>
                    <a:t>wissenschaften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   </a:t>
                  </a: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Philosophie</a:t>
                  </a:r>
                  <a:r>
                    <a:rPr lang="de-DE" altLang="de-DE" sz="800" b="1" dirty="0">
                      <a:solidFill>
                        <a:srgbClr val="0000FF"/>
                      </a:solidFill>
                    </a:rPr>
                    <a:t> ,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b="1" dirty="0">
                      <a:solidFill>
                        <a:srgbClr val="0000FF"/>
                      </a:solidFill>
                    </a:rPr>
                    <a:t>Erziehungswissenschaften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de-DE" altLang="de-DE" sz="500" dirty="0">
                    <a:solidFill>
                      <a:srgbClr val="0000FF"/>
                    </a:solidFill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900" dirty="0">
                      <a:solidFill>
                        <a:srgbClr val="0000FF"/>
                      </a:solidFill>
                    </a:rPr>
                    <a:t>je nach Fächerwahl muss erfüllt werden: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Ge  (Q2.1, Q2.2)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+ ZK </a:t>
                  </a:r>
                  <a:r>
                    <a:rPr lang="de-DE" altLang="de-DE" sz="1200" dirty="0" err="1">
                      <a:solidFill>
                        <a:srgbClr val="0000FF"/>
                      </a:solidFill>
                    </a:rPr>
                    <a:t>SoWi</a:t>
                  </a:r>
                  <a:r>
                    <a:rPr lang="de-DE" altLang="de-DE" sz="1200" dirty="0">
                      <a:solidFill>
                        <a:srgbClr val="0000FF"/>
                      </a:solidFill>
                    </a:rPr>
                    <a:t>  (Q2.1, Q2.2)</a:t>
                  </a:r>
                </a:p>
              </p:txBody>
            </p:sp>
            <p:sp>
              <p:nvSpPr>
                <p:cNvPr id="19481" name="filecab2">
                  <a:extLst>
                    <a:ext uri="{FF2B5EF4-FFF2-40B4-BE49-F238E27FC236}">
                      <a16:creationId xmlns:a16="http://schemas.microsoft.com/office/drawing/2014/main" id="{9279D20A-AAF2-4D44-888E-0847ABC0EED2}"/>
                    </a:ext>
                  </a:extLst>
                </p:cNvPr>
                <p:cNvSpPr>
                  <a:spLocks noChangeAspect="1" noEditPoints="1" noChangeArrowheads="1"/>
                </p:cNvSpPr>
                <p:nvPr/>
              </p:nvSpPr>
              <p:spPr bwMode="auto">
                <a:xfrm rot="10800000">
                  <a:off x="240" y="3792"/>
                  <a:ext cx="499" cy="39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996 w 21600"/>
                    <a:gd name="T25" fmla="*/ 495 h 21600"/>
                    <a:gd name="T26" fmla="*/ 20561 w 21600"/>
                    <a:gd name="T27" fmla="*/ 1978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10800" y="0"/>
                      </a:moveTo>
                      <a:lnTo>
                        <a:pt x="0" y="0"/>
                      </a:lnTo>
                      <a:lnTo>
                        <a:pt x="0" y="10800"/>
                      </a:lnTo>
                      <a:lnTo>
                        <a:pt x="0" y="20367"/>
                      </a:lnTo>
                      <a:lnTo>
                        <a:pt x="5807" y="20367"/>
                      </a:lnTo>
                      <a:lnTo>
                        <a:pt x="5807" y="20637"/>
                      </a:lnTo>
                      <a:lnTo>
                        <a:pt x="5970" y="20818"/>
                      </a:lnTo>
                      <a:lnTo>
                        <a:pt x="6133" y="20968"/>
                      </a:lnTo>
                      <a:lnTo>
                        <a:pt x="6404" y="21239"/>
                      </a:lnTo>
                      <a:lnTo>
                        <a:pt x="6567" y="21419"/>
                      </a:lnTo>
                      <a:lnTo>
                        <a:pt x="7055" y="21510"/>
                      </a:lnTo>
                      <a:lnTo>
                        <a:pt x="7544" y="21600"/>
                      </a:lnTo>
                      <a:lnTo>
                        <a:pt x="8141" y="21600"/>
                      </a:lnTo>
                      <a:lnTo>
                        <a:pt x="10800" y="21600"/>
                      </a:lnTo>
                      <a:lnTo>
                        <a:pt x="13188" y="21600"/>
                      </a:lnTo>
                      <a:lnTo>
                        <a:pt x="13948" y="21600"/>
                      </a:lnTo>
                      <a:lnTo>
                        <a:pt x="14436" y="21510"/>
                      </a:lnTo>
                      <a:lnTo>
                        <a:pt x="14708" y="21419"/>
                      </a:lnTo>
                      <a:lnTo>
                        <a:pt x="15033" y="21239"/>
                      </a:lnTo>
                      <a:lnTo>
                        <a:pt x="15359" y="20968"/>
                      </a:lnTo>
                      <a:lnTo>
                        <a:pt x="15522" y="20818"/>
                      </a:lnTo>
                      <a:lnTo>
                        <a:pt x="15684" y="20637"/>
                      </a:lnTo>
                      <a:lnTo>
                        <a:pt x="15684" y="20367"/>
                      </a:lnTo>
                      <a:lnTo>
                        <a:pt x="21600" y="20367"/>
                      </a:lnTo>
                      <a:lnTo>
                        <a:pt x="21600" y="10800"/>
                      </a:lnTo>
                      <a:lnTo>
                        <a:pt x="21600" y="0"/>
                      </a:lnTo>
                      <a:lnTo>
                        <a:pt x="10800" y="0"/>
                      </a:lnTo>
                      <a:close/>
                      <a:moveTo>
                        <a:pt x="7055" y="20367"/>
                      </a:moveTo>
                      <a:lnTo>
                        <a:pt x="7055" y="20547"/>
                      </a:lnTo>
                      <a:lnTo>
                        <a:pt x="7055" y="20637"/>
                      </a:lnTo>
                      <a:lnTo>
                        <a:pt x="7218" y="20728"/>
                      </a:lnTo>
                      <a:lnTo>
                        <a:pt x="7381" y="20818"/>
                      </a:lnTo>
                      <a:lnTo>
                        <a:pt x="7544" y="20908"/>
                      </a:lnTo>
                      <a:lnTo>
                        <a:pt x="7707" y="20968"/>
                      </a:lnTo>
                      <a:lnTo>
                        <a:pt x="7815" y="20968"/>
                      </a:lnTo>
                      <a:lnTo>
                        <a:pt x="8141" y="20968"/>
                      </a:lnTo>
                      <a:lnTo>
                        <a:pt x="13188" y="20968"/>
                      </a:lnTo>
                      <a:lnTo>
                        <a:pt x="13459" y="20968"/>
                      </a:lnTo>
                      <a:lnTo>
                        <a:pt x="13785" y="20968"/>
                      </a:lnTo>
                      <a:lnTo>
                        <a:pt x="13948" y="20908"/>
                      </a:lnTo>
                      <a:lnTo>
                        <a:pt x="14111" y="20818"/>
                      </a:lnTo>
                      <a:lnTo>
                        <a:pt x="14273" y="20728"/>
                      </a:lnTo>
                      <a:lnTo>
                        <a:pt x="14273" y="20637"/>
                      </a:lnTo>
                      <a:lnTo>
                        <a:pt x="14436" y="20547"/>
                      </a:lnTo>
                      <a:lnTo>
                        <a:pt x="14436" y="20367"/>
                      </a:lnTo>
                      <a:lnTo>
                        <a:pt x="7055" y="20367"/>
                      </a:lnTo>
                      <a:close/>
                    </a:path>
                    <a:path w="21600" h="21600" extrusionOk="0">
                      <a:moveTo>
                        <a:pt x="7055" y="20367"/>
                      </a:moveTo>
                      <a:lnTo>
                        <a:pt x="5807" y="20367"/>
                      </a:lnTo>
                      <a:lnTo>
                        <a:pt x="21600" y="20367"/>
                      </a:ln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rot="10800000" lIns="54000"/>
                <a:lstStyle/>
                <a:p>
                  <a:endParaRPr lang="de-DE"/>
                </a:p>
              </p:txBody>
            </p:sp>
            <p:sp>
              <p:nvSpPr>
                <p:cNvPr id="19482" name="Rectangle 22">
                  <a:extLst>
                    <a:ext uri="{FF2B5EF4-FFF2-40B4-BE49-F238E27FC236}">
                      <a16:creationId xmlns:a16="http://schemas.microsoft.com/office/drawing/2014/main" id="{DAD1F0F8-2EA3-4852-8D9E-8D5D04C6A4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3792"/>
                  <a:ext cx="411" cy="2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>
                      <a:solidFill>
                        <a:srgbClr val="0000FF"/>
                      </a:solidFill>
                    </a:rPr>
                    <a:t>Sport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100" b="1">
                      <a:solidFill>
                        <a:srgbClr val="0000FF"/>
                      </a:solidFill>
                    </a:rPr>
                    <a:t>4 Kurse</a:t>
                  </a:r>
                  <a:endParaRPr lang="de-DE" altLang="de-DE" sz="1100" b="1">
                    <a:solidFill>
                      <a:srgbClr val="0066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9477" name="Rectangle 23">
                <a:extLst>
                  <a:ext uri="{FF2B5EF4-FFF2-40B4-BE49-F238E27FC236}">
                    <a16:creationId xmlns:a16="http://schemas.microsoft.com/office/drawing/2014/main" id="{3B71A8DA-33CD-403D-A7E4-D3465DB70B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830"/>
                <a:ext cx="51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400" b="1">
                    <a:solidFill>
                      <a:srgbClr val="0000FF"/>
                    </a:solidFill>
                  </a:rPr>
                  <a:t>Religion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de-DE" altLang="de-DE" sz="1100" b="1">
                    <a:solidFill>
                      <a:srgbClr val="0000FF"/>
                    </a:solidFill>
                  </a:rPr>
                  <a:t>2-4 Kurse</a:t>
                </a:r>
                <a:endParaRPr lang="de-DE" altLang="de-DE" sz="11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9462" name="Group 24">
            <a:extLst>
              <a:ext uri="{FF2B5EF4-FFF2-40B4-BE49-F238E27FC236}">
                <a16:creationId xmlns:a16="http://schemas.microsoft.com/office/drawing/2014/main" id="{29E315BA-3AC1-4A66-9D4F-629EDE485333}"/>
              </a:ext>
            </a:extLst>
          </p:cNvPr>
          <p:cNvGrpSpPr>
            <a:grpSpLocks/>
          </p:cNvGrpSpPr>
          <p:nvPr/>
        </p:nvGrpSpPr>
        <p:grpSpPr bwMode="auto">
          <a:xfrm>
            <a:off x="3030538" y="609600"/>
            <a:ext cx="533400" cy="4076700"/>
            <a:chOff x="1536" y="384"/>
            <a:chExt cx="336" cy="2568"/>
          </a:xfrm>
        </p:grpSpPr>
        <p:sp>
          <p:nvSpPr>
            <p:cNvPr id="19469" name="AutoShape 25">
              <a:extLst>
                <a:ext uri="{FF2B5EF4-FFF2-40B4-BE49-F238E27FC236}">
                  <a16:creationId xmlns:a16="http://schemas.microsoft.com/office/drawing/2014/main" id="{5CBDEA26-DBA8-49C6-B7F4-A742C5A4D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736"/>
              <a:ext cx="288" cy="216"/>
            </a:xfrm>
            <a:prstGeom prst="wedgeEllipseCallout">
              <a:avLst>
                <a:gd name="adj1" fmla="val -118403"/>
                <a:gd name="adj2" fmla="val 183333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III .</a:t>
              </a:r>
            </a:p>
          </p:txBody>
        </p:sp>
        <p:sp>
          <p:nvSpPr>
            <p:cNvPr id="19470" name="AutoShape 26">
              <a:extLst>
                <a:ext uri="{FF2B5EF4-FFF2-40B4-BE49-F238E27FC236}">
                  <a16:creationId xmlns:a16="http://schemas.microsoft.com/office/drawing/2014/main" id="{87E32273-9009-4816-853F-B7095B6AC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680"/>
              <a:ext cx="288" cy="216"/>
            </a:xfrm>
            <a:prstGeom prst="wedgeEllipseCallout">
              <a:avLst>
                <a:gd name="adj1" fmla="val -120139"/>
                <a:gd name="adj2" fmla="val 160185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II .</a:t>
              </a:r>
            </a:p>
          </p:txBody>
        </p:sp>
        <p:sp>
          <p:nvSpPr>
            <p:cNvPr id="19471" name="AutoShape 27">
              <a:extLst>
                <a:ext uri="{FF2B5EF4-FFF2-40B4-BE49-F238E27FC236}">
                  <a16:creationId xmlns:a16="http://schemas.microsoft.com/office/drawing/2014/main" id="{D775FCA4-A7BF-4C92-B3FB-B00F563E4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288" cy="216"/>
            </a:xfrm>
            <a:prstGeom prst="wedgeEllipseCallout">
              <a:avLst>
                <a:gd name="adj1" fmla="val -70486"/>
                <a:gd name="adj2" fmla="val 137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1400" b="1">
                  <a:solidFill>
                    <a:srgbClr val="FF0000"/>
                  </a:solidFill>
                </a:rPr>
                <a:t>I .</a:t>
              </a:r>
            </a:p>
          </p:txBody>
        </p:sp>
      </p:grpSp>
      <p:grpSp>
        <p:nvGrpSpPr>
          <p:cNvPr id="19463" name="Group 34">
            <a:extLst>
              <a:ext uri="{FF2B5EF4-FFF2-40B4-BE49-F238E27FC236}">
                <a16:creationId xmlns:a16="http://schemas.microsoft.com/office/drawing/2014/main" id="{B5A8DFB0-2208-4422-B33F-7ECF3C16E57D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44450"/>
            <a:ext cx="8577262" cy="6121400"/>
            <a:chOff x="113" y="28"/>
            <a:chExt cx="5403" cy="3856"/>
          </a:xfrm>
        </p:grpSpPr>
        <p:sp>
          <p:nvSpPr>
            <p:cNvPr id="19464" name="WordArt 35">
              <a:extLst>
                <a:ext uri="{FF2B5EF4-FFF2-40B4-BE49-F238E27FC236}">
                  <a16:creationId xmlns:a16="http://schemas.microsoft.com/office/drawing/2014/main" id="{8CC8F310-41BC-461E-8B7F-60CAA192DC2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grpSp>
          <p:nvGrpSpPr>
            <p:cNvPr id="19465" name="Group 36">
              <a:extLst>
                <a:ext uri="{FF2B5EF4-FFF2-40B4-BE49-F238E27FC236}">
                  <a16:creationId xmlns:a16="http://schemas.microsoft.com/office/drawing/2014/main" id="{50415643-8261-4812-BD78-9422595064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"/>
              <a:ext cx="5036" cy="339"/>
              <a:chOff x="480" y="28"/>
              <a:chExt cx="5036" cy="339"/>
            </a:xfrm>
          </p:grpSpPr>
          <p:sp>
            <p:nvSpPr>
              <p:cNvPr id="180261" name="Text Box 37">
                <a:extLst>
                  <a:ext uri="{FF2B5EF4-FFF2-40B4-BE49-F238E27FC236}">
                    <a16:creationId xmlns:a16="http://schemas.microsoft.com/office/drawing/2014/main" id="{07D7470B-10EE-4D3D-A22E-2DF286509F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44"/>
                <a:ext cx="2496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Clr>
                    <a:schemeClr val="bg2"/>
                  </a:buClr>
                  <a:buSzPct val="70000"/>
                  <a:defRPr/>
                </a:pPr>
                <a:r>
                  <a:rPr lang="de-DE" sz="17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itchFamily="34" charset="0"/>
                  </a:rPr>
                  <a:t>Info 9      Februar 2022</a:t>
                </a:r>
              </a:p>
            </p:txBody>
          </p:sp>
          <p:sp>
            <p:nvSpPr>
              <p:cNvPr id="19467" name="Line 38">
                <a:extLst>
                  <a:ext uri="{FF2B5EF4-FFF2-40B4-BE49-F238E27FC236}">
                    <a16:creationId xmlns:a16="http://schemas.microsoft.com/office/drawing/2014/main" id="{F54115BB-A42D-492C-AAF2-CA9964336E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36"/>
                <a:ext cx="4992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pic>
            <p:nvPicPr>
              <p:cNvPr id="19468" name="Picture 39" descr="Schullogo">
                <a:extLst>
                  <a:ext uri="{FF2B5EF4-FFF2-40B4-BE49-F238E27FC236}">
                    <a16:creationId xmlns:a16="http://schemas.microsoft.com/office/drawing/2014/main" id="{EFEE8131-CC3A-446A-A3DF-5E4A83C4CB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28"/>
                <a:ext cx="1230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2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0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0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0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0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0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0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0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0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0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0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0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0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build="p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F59F0DF-856A-4E52-8A52-1AD8671A3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61263" y="6453188"/>
            <a:ext cx="1582737" cy="227012"/>
          </a:xfrm>
        </p:spPr>
        <p:txBody>
          <a:bodyPr/>
          <a:lstStyle/>
          <a:p>
            <a:pPr eaLnBrk="1" hangingPunct="1"/>
            <a:r>
              <a:rPr lang="de-DE" altLang="de-DE" sz="900"/>
              <a:t>4 Abiturfächer</a:t>
            </a:r>
          </a:p>
        </p:txBody>
      </p:sp>
      <p:graphicFrame>
        <p:nvGraphicFramePr>
          <p:cNvPr id="281603" name="Group 3">
            <a:extLst>
              <a:ext uri="{FF2B5EF4-FFF2-40B4-BE49-F238E27FC236}">
                <a16:creationId xmlns:a16="http://schemas.microsoft.com/office/drawing/2014/main" id="{43DE9DF2-12D0-4015-91A5-ED8166857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470539"/>
              </p:ext>
            </p:extLst>
          </p:nvPr>
        </p:nvGraphicFramePr>
        <p:xfrm>
          <a:off x="1476375" y="44450"/>
          <a:ext cx="5410200" cy="6813556"/>
        </p:xfrm>
        <a:graphic>
          <a:graphicData uri="http://schemas.openxmlformats.org/drawingml/2006/table">
            <a:tbl>
              <a:tblPr/>
              <a:tblGrid>
                <a:gridCol w="43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02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62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750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Auf-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gaben-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feld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Einführungs-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phase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Qualifikationsphase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Abitur-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Anrechenbare Kurse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Q1+Q2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Eph.2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Q1.2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Q2.1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Q2.2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GK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sprachl.-literar.—künstler.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Deutsch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Französisch,   Latein Spanisch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     </a:t>
                      </a: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Englisch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1.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Spanisch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4.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Kunst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Musik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Literatur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gesellschaftswissen.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Geschichte     Sozialwissen.  Erdkunde       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Erziehungsw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Philoso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ZK Ge   ZK </a:t>
                      </a:r>
                      <a:r>
                        <a:rPr kumimoji="0" lang="de-DE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SoWi</a:t>
                      </a:r>
                      <a:r>
                        <a:rPr kumimoji="0" lang="de-DE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</a:t>
                      </a: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EW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Gk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3.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87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math.-naturw.-techn.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Mathematik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LK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2.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Biologie    Chemie Physik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8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Infor-matik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Religionslehre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Vertiefungsfach:          </a:t>
                      </a: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82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Wochenstunden</a:t>
                      </a:r>
                      <a:endParaRPr kumimoji="0" lang="de-DE" sz="1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Grundkurse in der Qph</a:t>
                      </a:r>
                      <a:endParaRPr kumimoji="0" lang="de-DE" sz="9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grpSp>
        <p:nvGrpSpPr>
          <p:cNvPr id="21799" name="Group 295">
            <a:extLst>
              <a:ext uri="{FF2B5EF4-FFF2-40B4-BE49-F238E27FC236}">
                <a16:creationId xmlns:a16="http://schemas.microsoft.com/office/drawing/2014/main" id="{D846C71E-B776-459A-B862-62FDB0E5063E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115888"/>
            <a:ext cx="8856662" cy="6049962"/>
            <a:chOff x="113" y="73"/>
            <a:chExt cx="5579" cy="3811"/>
          </a:xfrm>
        </p:grpSpPr>
        <p:sp>
          <p:nvSpPr>
            <p:cNvPr id="21802" name="WordArt 296">
              <a:extLst>
                <a:ext uri="{FF2B5EF4-FFF2-40B4-BE49-F238E27FC236}">
                  <a16:creationId xmlns:a16="http://schemas.microsoft.com/office/drawing/2014/main" id="{1ECA15EE-9906-4AB1-AEC2-EE6FC48DD76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-5400000">
              <a:off x="-1542" y="2001"/>
              <a:ext cx="3538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 Black" panose="020B0A04020102020204" pitchFamily="34" charset="0"/>
                </a:rPr>
                <a:t>Abitur 2025</a:t>
              </a:r>
            </a:p>
          </p:txBody>
        </p:sp>
        <p:pic>
          <p:nvPicPr>
            <p:cNvPr id="21803" name="Picture 297" descr="Schullogo">
              <a:extLst>
                <a:ext uri="{FF2B5EF4-FFF2-40B4-BE49-F238E27FC236}">
                  <a16:creationId xmlns:a16="http://schemas.microsoft.com/office/drawing/2014/main" id="{83003420-58C7-44B2-9784-42B512C873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7" y="73"/>
              <a:ext cx="1230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1898" name="Text Box 298">
              <a:extLst>
                <a:ext uri="{FF2B5EF4-FFF2-40B4-BE49-F238E27FC236}">
                  <a16:creationId xmlns:a16="http://schemas.microsoft.com/office/drawing/2014/main" id="{FEFD2704-127A-4C46-B420-48EAD84AB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6" y="436"/>
              <a:ext cx="1226" cy="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  <a:defRPr/>
              </a:pP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AG Round" pitchFamily="82" charset="0"/>
                </a:rPr>
                <a:t>Info   9 </a:t>
              </a:r>
            </a:p>
            <a:p>
              <a:pPr algn="ctr" eaLnBrk="1" hangingPunct="1">
                <a:spcBef>
                  <a:spcPct val="5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  <a:defRPr/>
              </a:pPr>
              <a:r>
                <a:rPr lang="de-DE" sz="17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AG Round" pitchFamily="82" charset="0"/>
                </a:rPr>
                <a:t>Februar 2022</a:t>
              </a:r>
              <a:endParaRPr lang="de-DE" sz="17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21800" name="WordArt 299">
            <a:extLst>
              <a:ext uri="{FF2B5EF4-FFF2-40B4-BE49-F238E27FC236}">
                <a16:creationId xmlns:a16="http://schemas.microsoft.com/office/drawing/2014/main" id="{5F8BA218-B048-4A0C-AAB2-BA40ABD463F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08850" y="1722438"/>
            <a:ext cx="1511300" cy="1058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Die vier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Abitur-</a:t>
            </a:r>
          </a:p>
          <a:p>
            <a:pPr algn="ctr"/>
            <a:r>
              <a:rPr lang="de-DE" sz="36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fächer</a:t>
            </a:r>
          </a:p>
        </p:txBody>
      </p:sp>
      <p:sp>
        <p:nvSpPr>
          <p:cNvPr id="281900" name="Text Box 300">
            <a:extLst>
              <a:ext uri="{FF2B5EF4-FFF2-40B4-BE49-F238E27FC236}">
                <a16:creationId xmlns:a16="http://schemas.microsoft.com/office/drawing/2014/main" id="{D9B16374-6732-4AE7-9F52-AFC04A686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3141663"/>
            <a:ext cx="172878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Gk, Gk, Gk, Gk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  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de-DE" sz="1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Gk, Gk, Gk, Gk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de-DE" sz="1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4.</a:t>
            </a:r>
            <a:r>
              <a:rPr lang="de-DE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BI 2013">
  <a:themeElements>
    <a:clrScheme name="ABI 2013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ABI 201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I 2013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I 2013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 2013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I 2013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 2013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I 2013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PULSE</Template>
  <TotalTime>0</TotalTime>
  <Words>3813</Words>
  <Application>Microsoft Office PowerPoint</Application>
  <PresentationFormat>Bildschirmpräsentation (4:3)</PresentationFormat>
  <Paragraphs>1031</Paragraphs>
  <Slides>28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7" baseType="lpstr">
      <vt:lpstr>Arial</vt:lpstr>
      <vt:lpstr>Arial Black</vt:lpstr>
      <vt:lpstr>Comic Sans MS</vt:lpstr>
      <vt:lpstr>Symbol</vt:lpstr>
      <vt:lpstr>Times New Roman</vt:lpstr>
      <vt:lpstr>VAG Round</vt:lpstr>
      <vt:lpstr>Verdana</vt:lpstr>
      <vt:lpstr>Wingdings</vt:lpstr>
      <vt:lpstr>ABI 2013</vt:lpstr>
      <vt:lpstr>1. Folie</vt:lpstr>
      <vt:lpstr>Pflichtfächer Q1,Q2</vt:lpstr>
      <vt:lpstr>1. Entscheidung</vt:lpstr>
      <vt:lpstr>Wahl der Leistungskurse</vt:lpstr>
      <vt:lpstr>Planungsbogen</vt:lpstr>
      <vt:lpstr>Leistungskurse</vt:lpstr>
      <vt:lpstr>1. Entscheidung</vt:lpstr>
      <vt:lpstr>Wahl der Abiturfächer</vt:lpstr>
      <vt:lpstr>4 Abiturfächer</vt:lpstr>
      <vt:lpstr>4 Abiturfächer</vt:lpstr>
      <vt:lpstr>Wahl der Abiturfächer</vt:lpstr>
      <vt:lpstr>Wahl der Abiturfächer</vt:lpstr>
      <vt:lpstr>Wahl der Abiturfächer</vt:lpstr>
      <vt:lpstr>Wahl der Abiturfächer</vt:lpstr>
      <vt:lpstr>Wahl der Abiturfächer</vt:lpstr>
      <vt:lpstr>Wahl der Abiturfächer</vt:lpstr>
      <vt:lpstr>Wahl der Abiturfächer</vt:lpstr>
      <vt:lpstr>1. Entscheidung</vt:lpstr>
      <vt:lpstr>Wahl der Abiturfächer</vt:lpstr>
      <vt:lpstr>Wahl der Abiturfächer</vt:lpstr>
      <vt:lpstr>Planungsbogen</vt:lpstr>
      <vt:lpstr>Belegung / Einbringung</vt:lpstr>
      <vt:lpstr>Schriftlichkeit</vt:lpstr>
      <vt:lpstr>Pflichtfächer 11</vt:lpstr>
      <vt:lpstr>Übersicht Fächerwahl</vt:lpstr>
      <vt:lpstr>Schriftlich / Mündlich</vt:lpstr>
      <vt:lpstr>Schriftlich / Mündlich</vt:lpstr>
      <vt:lpstr>Schriftlich / Mündlich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Abitur 2013 Elterninformation</dc:title>
  <dc:creator>Heinz Sändker</dc:creator>
  <cp:lastModifiedBy>Mathias Hollmann</cp:lastModifiedBy>
  <cp:revision>181</cp:revision>
  <cp:lastPrinted>2017-01-24T18:08:47Z</cp:lastPrinted>
  <dcterms:created xsi:type="dcterms:W3CDTF">2009-10-12T13:11:58Z</dcterms:created>
  <dcterms:modified xsi:type="dcterms:W3CDTF">2022-02-01T06:48:38Z</dcterms:modified>
</cp:coreProperties>
</file>