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278" r:id="rId4"/>
    <p:sldId id="257" r:id="rId5"/>
    <p:sldId id="272" r:id="rId6"/>
    <p:sldId id="273" r:id="rId7"/>
    <p:sldId id="274" r:id="rId8"/>
    <p:sldId id="275" r:id="rId9"/>
    <p:sldId id="279" r:id="rId10"/>
    <p:sldId id="269" r:id="rId11"/>
    <p:sldId id="277" r:id="rId12"/>
    <p:sldId id="260" r:id="rId13"/>
    <p:sldId id="270" r:id="rId1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FFFFFF"/>
    <a:srgbClr val="339933"/>
    <a:srgbClr val="006600"/>
    <a:srgbClr val="99CC00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85" autoAdjust="0"/>
  </p:normalViewPr>
  <p:slideViewPr>
    <p:cSldViewPr>
      <p:cViewPr varScale="1">
        <p:scale>
          <a:sx n="61" d="100"/>
          <a:sy n="61" d="100"/>
        </p:scale>
        <p:origin x="20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777064D-7930-457A-87ED-B42AB2DD1F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7FE1CB1-4612-4304-AD4F-CD7F332FF3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2E570C0-7571-4D25-B3E6-65778B9983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141A276E-8F78-47B1-A4D7-46983BA114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58C0B2A8-3AD6-40F7-A0D8-2879B08015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90A5DE9C-EF33-41D4-8ADA-E67073192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340B05-95D9-4F00-A56C-DD3687BA25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2CADBCE5-18CE-4948-BC24-E3F402CCA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7429A858-3CCC-4E8E-BDCE-363FEFA18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0EC0AF7E-631E-40FD-9A17-C5A24AB3F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FF88D7-2E26-48F4-87DE-ECD2811B4111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93EC2F0D-9F05-4C2A-9980-1080BEC0D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715BC6E7-236C-4D7D-95F7-73E76BB8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B683E313-06EC-4053-A026-75C70D66E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7635EA-F01D-4EFB-94D9-33648401179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3C311D-5150-415D-8AC2-5D231DB83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59C58-4829-4277-B38E-298CEFDD5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C3E825-5BBF-4A8F-BA0C-DE7864F1D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2C2C-7174-4F87-9090-BF524F9AA1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0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3BEF9-A493-44D3-A0CC-33B23DA1F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A9CD6-9AEE-4968-9D5E-08D194C58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B2446D-6B02-4E40-A4B9-C84D451E2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339D-73CC-42B6-A1BF-3B845DCC15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12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BBDE69-847D-4769-9591-BA13078BD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C84AC-38FF-4F0B-9D9F-35A272D91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0D98D5-2D7C-496F-A878-909E355BE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F44B-B1C3-4677-ACB4-11CDF4DA73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3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8C0E65-F35A-4E2F-BE47-6E505B58A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8965DD-7241-4CF6-A8D5-9475557C4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FA184A-7F0E-40AB-B2D4-C575046F5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E0AE-B540-4B07-8F99-C0C15609E7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4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3B01D-9408-484A-93CE-3AEC98C20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6537E-8849-464E-98E9-1D51C3D34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071BB7-821E-4284-AC29-5F8A70421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217B-A5A0-42C0-A7AB-2DB4BB4D5A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81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66661-0ABA-44A5-9490-BE0446B62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A3C7F-5E6C-48BE-BF1B-5A6816A73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A265F1-E2C1-4DA8-AC06-2755A555A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DEAE-2D5D-4B4A-86CB-A822583607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0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EE686A-7C61-4A27-B0AB-06E6AFC79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E97010-BAB4-446B-9524-51EC1DF8F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4E5260-1A1A-447F-AF7B-4766FD3BC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57F7-6A17-46FF-9F4F-582EDE44EE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53310-30CA-4964-A4F9-FC56B75C4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84DFD-178A-45DD-9B5D-A0248B69B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AE0AF-F02D-49F8-87AF-3D8528C36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960A-4252-4CFB-A542-3D5BF3F70E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7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A9DBB0-BE37-4FF1-B50A-C8AA0E308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A97EAC-069A-4059-A759-210DB04B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59B150-D9D1-49ED-962E-14596191E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4BF7-E407-48A6-82FE-65B30F1BBA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4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BA72B0-F26B-47A4-9AE4-7B3E0438C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682EE8-2690-43F7-A8F0-946E63A5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A5914D-8AB3-4156-A63A-016174712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241C-9D5B-4ECC-B3B2-1FD8EB497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89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FFEEA7-AE8F-4570-963C-228C7AA63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4E0F07-9A8E-4B10-A408-99392A307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A25739-8501-4D50-A901-CC6616376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3E8C-8D04-4F8E-9556-413F97A76D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90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C513C-810F-4DF8-9383-9FDF2FFCF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95C27-9054-44E1-B0C2-E8D061BD0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8CB137-AE23-4753-AFEB-54F942392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B8E3-0BB6-4A14-A6BA-C00DAEC34B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28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935DB7-E7AB-411C-98FF-323B5FD66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23BF1-C069-4018-8C81-27BF719AB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270BB-2A3E-45B7-A156-243B9D67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2D49-2EAD-44F7-ADCB-ED35D78AE9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5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4AE2A3-7D07-4B7F-A880-AA7CC84D1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555A47-D01C-4BCF-AA13-65C7D19A7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8418B6-AA8C-4567-A2CB-9228835DD5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EE0AA1-6026-4B24-AE50-6A65B25889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0B275E-CE23-4A9A-A319-D43092316D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EF0165-0B4D-4486-B275-D07ABE0F57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Riff">
            <a:extLst>
              <a:ext uri="{FF2B5EF4-FFF2-40B4-BE49-F238E27FC236}">
                <a16:creationId xmlns:a16="http://schemas.microsoft.com/office/drawing/2014/main" id="{1D658617-BE53-497E-8E2C-3147455B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3">
            <a:extLst>
              <a:ext uri="{FF2B5EF4-FFF2-40B4-BE49-F238E27FC236}">
                <a16:creationId xmlns:a16="http://schemas.microsoft.com/office/drawing/2014/main" id="{12072770-E217-4C1E-9712-D1644D65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4824413" cy="8239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4800">
                <a:solidFill>
                  <a:schemeClr val="accent2"/>
                </a:solidFill>
              </a:rPr>
              <a:t>LK BIOLOGIE ?!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FEE3BD72-61F0-4518-9D9A-697B81608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de-DE" altLang="de-DE" u="sng">
                <a:solidFill>
                  <a:srgbClr val="FF0000"/>
                </a:solidFill>
              </a:rPr>
              <a:t>Q2/ 1. Hj.:  Evolution</a:t>
            </a:r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1646A940-819F-44BA-9BE0-4911EB28F1B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11188" y="4076700"/>
            <a:ext cx="8064500" cy="2592388"/>
          </a:xfrm>
        </p:spPr>
        <p:txBody>
          <a:bodyPr/>
          <a:lstStyle/>
          <a:p>
            <a:pPr eaLnBrk="1" hangingPunct="1"/>
            <a:r>
              <a:rPr lang="de-DE" altLang="de-DE" sz="2000"/>
              <a:t>Indizien für Evolution (Anatomie, Fossilienfunde, Datierungs-methoden)</a:t>
            </a:r>
          </a:p>
          <a:p>
            <a:pPr eaLnBrk="1" hangingPunct="1"/>
            <a:r>
              <a:rPr lang="de-DE" altLang="de-DE" sz="2000"/>
              <a:t>Evolution der Evolutionstheorie</a:t>
            </a:r>
          </a:p>
          <a:p>
            <a:pPr eaLnBrk="1" hangingPunct="1"/>
            <a:r>
              <a:rPr lang="de-DE" altLang="de-DE" sz="2000"/>
              <a:t>Ursachen der Evolution (z.B. genetische Grundlagen, Selektion, Isolation, Fortpflanzungsstrategien)</a:t>
            </a:r>
          </a:p>
          <a:p>
            <a:pPr eaLnBrk="1" hangingPunct="1"/>
            <a:r>
              <a:rPr lang="de-DE" altLang="de-DE" sz="2000"/>
              <a:t>Artbildung</a:t>
            </a:r>
          </a:p>
          <a:p>
            <a:pPr eaLnBrk="1" hangingPunct="1"/>
            <a:r>
              <a:rPr lang="de-DE" altLang="de-DE" sz="2000"/>
              <a:t>Menschwerdung</a:t>
            </a:r>
          </a:p>
        </p:txBody>
      </p:sp>
      <p:pic>
        <p:nvPicPr>
          <p:cNvPr id="14340" name="Picture 14" descr="evolution_2">
            <a:extLst>
              <a:ext uri="{FF2B5EF4-FFF2-40B4-BE49-F238E27FC236}">
                <a16:creationId xmlns:a16="http://schemas.microsoft.com/office/drawing/2014/main" id="{E23D0E07-E401-4BC3-9C7C-8663C7A662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125538"/>
            <a:ext cx="5832475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E5A4433-7B80-4852-9C9E-346E42460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u="sng">
                <a:solidFill>
                  <a:srgbClr val="FF0000"/>
                </a:solidFill>
              </a:rPr>
              <a:t>Q2/ 2. Hj.:  Nerven und Sinne</a:t>
            </a:r>
          </a:p>
        </p:txBody>
      </p:sp>
      <p:pic>
        <p:nvPicPr>
          <p:cNvPr id="15363" name="Picture 3" descr="nerven">
            <a:extLst>
              <a:ext uri="{FF2B5EF4-FFF2-40B4-BE49-F238E27FC236}">
                <a16:creationId xmlns:a16="http://schemas.microsoft.com/office/drawing/2014/main" id="{37648415-8370-451F-8883-EEDCD3276F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3671888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1682DC9B-8CDB-4501-8764-98F9F540D3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537075" cy="4525963"/>
          </a:xfrm>
        </p:spPr>
        <p:txBody>
          <a:bodyPr/>
          <a:lstStyle/>
          <a:p>
            <a:pPr eaLnBrk="1" hangingPunct="1"/>
            <a:endParaRPr lang="de-DE" altLang="de-DE" sz="280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sz="2800">
                <a:solidFill>
                  <a:schemeClr val="accent2"/>
                </a:solidFill>
              </a:rPr>
              <a:t>Bau und Funktion von Nervenzellen</a:t>
            </a:r>
          </a:p>
          <a:p>
            <a:pPr eaLnBrk="1" hangingPunct="1"/>
            <a:r>
              <a:rPr lang="de-DE" altLang="de-DE" sz="2800">
                <a:solidFill>
                  <a:schemeClr val="accent2"/>
                </a:solidFill>
              </a:rPr>
              <a:t>Informationsübertragung an und zwischen Nervenzellen</a:t>
            </a:r>
          </a:p>
          <a:p>
            <a:pPr eaLnBrk="1" hangingPunct="1"/>
            <a:r>
              <a:rPr lang="de-DE" altLang="de-DE" sz="2800">
                <a:solidFill>
                  <a:schemeClr val="accent2"/>
                </a:solidFill>
              </a:rPr>
              <a:t>Bau und Funktion des Gehirns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E0DBAF1D-6ACC-4205-BBDE-C39AA1B5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764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chemeClr val="bg1"/>
                </a:solidFill>
              </a:rPr>
              <a:t>Basiswissen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>
            <a:extLst>
              <a:ext uri="{FF2B5EF4-FFF2-40B4-BE49-F238E27FC236}">
                <a16:creationId xmlns:a16="http://schemas.microsoft.com/office/drawing/2014/main" id="{81A8B3C7-15D9-4622-A1D4-DED17A03D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FF9900"/>
                </a:solidFill>
              </a:rPr>
              <a:t>Sinnesorgane (z.B. Auge)</a:t>
            </a:r>
          </a:p>
        </p:txBody>
      </p:sp>
      <p:sp>
        <p:nvSpPr>
          <p:cNvPr id="16387" name="Rectangle 15">
            <a:extLst>
              <a:ext uri="{FF2B5EF4-FFF2-40B4-BE49-F238E27FC236}">
                <a16:creationId xmlns:a16="http://schemas.microsoft.com/office/drawing/2014/main" id="{D6717E4D-D09A-4E44-84C0-D2F3C513552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de-DE" altLang="de-DE" sz="2800">
                <a:solidFill>
                  <a:srgbClr val="FF9900"/>
                </a:solidFill>
              </a:rPr>
              <a:t>Bau und Funktion des Auges und der Netzhaut</a:t>
            </a:r>
          </a:p>
          <a:p>
            <a:pPr eaLnBrk="1" hangingPunct="1"/>
            <a:r>
              <a:rPr lang="de-DE" altLang="de-DE" sz="2800">
                <a:solidFill>
                  <a:srgbClr val="FF9900"/>
                </a:solidFill>
              </a:rPr>
              <a:t>Reizverarbeitung in der Netzhaut</a:t>
            </a:r>
          </a:p>
          <a:p>
            <a:pPr eaLnBrk="1" hangingPunct="1"/>
            <a:r>
              <a:rPr lang="de-DE" altLang="de-DE" sz="2800">
                <a:solidFill>
                  <a:srgbClr val="FF9900"/>
                </a:solidFill>
              </a:rPr>
              <a:t>Entstehung von Sinneseindrücken</a:t>
            </a:r>
          </a:p>
          <a:p>
            <a:pPr eaLnBrk="1" hangingPunct="1"/>
            <a:r>
              <a:rPr lang="de-DE" altLang="de-DE" sz="2800">
                <a:solidFill>
                  <a:srgbClr val="FF9900"/>
                </a:solidFill>
              </a:rPr>
              <a:t>Verstehen von Sinnestäuschungen</a:t>
            </a:r>
          </a:p>
          <a:p>
            <a:pPr eaLnBrk="1" hangingPunct="1"/>
            <a:endParaRPr lang="de-DE" altLang="de-DE" sz="2800">
              <a:solidFill>
                <a:srgbClr val="FF9900"/>
              </a:solidFill>
            </a:endParaRPr>
          </a:p>
        </p:txBody>
      </p:sp>
      <p:sp>
        <p:nvSpPr>
          <p:cNvPr id="16388" name="Rectangle 11">
            <a:extLst>
              <a:ext uri="{FF2B5EF4-FFF2-40B4-BE49-F238E27FC236}">
                <a16:creationId xmlns:a16="http://schemas.microsoft.com/office/drawing/2014/main" id="{DBF78002-769D-4FFD-9352-31B7B1DF47A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endParaRPr lang="de-DE" altLang="de-DE" sz="2800"/>
          </a:p>
          <a:p>
            <a:pPr eaLnBrk="1" hangingPunct="1"/>
            <a:endParaRPr lang="de-DE" altLang="de-DE" sz="2800"/>
          </a:p>
          <a:p>
            <a:pPr eaLnBrk="1" hangingPunct="1"/>
            <a:endParaRPr lang="de-DE" altLang="de-DE" sz="2800"/>
          </a:p>
          <a:p>
            <a:pPr eaLnBrk="1" hangingPunct="1"/>
            <a:endParaRPr lang="de-DE" altLang="de-DE" sz="2800"/>
          </a:p>
        </p:txBody>
      </p:sp>
      <p:pic>
        <p:nvPicPr>
          <p:cNvPr id="16389" name="Picture 19" descr="Optische-Taeuschung-Wuerfel">
            <a:extLst>
              <a:ext uri="{FF2B5EF4-FFF2-40B4-BE49-F238E27FC236}">
                <a16:creationId xmlns:a16="http://schemas.microsoft.com/office/drawing/2014/main" id="{2CAFAEC5-8F9B-42BA-9503-0D5EEE66D9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4313"/>
            <a:ext cx="4038600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20">
            <a:extLst>
              <a:ext uri="{FF2B5EF4-FFF2-40B4-BE49-F238E27FC236}">
                <a16:creationId xmlns:a16="http://schemas.microsoft.com/office/drawing/2014/main" id="{FCEEE873-180D-49C1-B864-09C5B03C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1439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bg1"/>
                </a:solidFill>
              </a:rPr>
              <a:t>Was ist denn hier los?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BC566076-0925-40CF-B504-9F3860F65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u="sng">
                <a:solidFill>
                  <a:srgbClr val="FF9900"/>
                </a:solidFill>
              </a:rPr>
              <a:t>Survival of the fittest</a:t>
            </a:r>
          </a:p>
        </p:txBody>
      </p:sp>
      <p:pic>
        <p:nvPicPr>
          <p:cNvPr id="17411" name="Picture 9" descr="Survival of the Fittest">
            <a:extLst>
              <a:ext uri="{FF2B5EF4-FFF2-40B4-BE49-F238E27FC236}">
                <a16:creationId xmlns:a16="http://schemas.microsoft.com/office/drawing/2014/main" id="{D5E05E90-9E06-42AA-83C7-6A7C1F635B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763270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>
            <a:extLst>
              <a:ext uri="{FF2B5EF4-FFF2-40B4-BE49-F238E27FC236}">
                <a16:creationId xmlns:a16="http://schemas.microsoft.com/office/drawing/2014/main" id="{3F6BA38C-7551-41C1-92F9-95C7914FF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de-DE" altLang="de-DE" sz="3600" u="sng">
                <a:solidFill>
                  <a:srgbClr val="FF0000"/>
                </a:solidFill>
              </a:rPr>
              <a:t>Kurzübersicht </a:t>
            </a:r>
            <a:br>
              <a:rPr lang="de-DE" altLang="de-DE" sz="3600" u="sng">
                <a:solidFill>
                  <a:srgbClr val="FF0000"/>
                </a:solidFill>
              </a:rPr>
            </a:br>
            <a:r>
              <a:rPr lang="de-DE" altLang="de-DE" sz="3600" u="sng">
                <a:solidFill>
                  <a:srgbClr val="FF0000"/>
                </a:solidFill>
              </a:rPr>
              <a:t>Inhalte Einführungsphase</a:t>
            </a:r>
          </a:p>
        </p:txBody>
      </p:sp>
      <p:sp>
        <p:nvSpPr>
          <p:cNvPr id="4099" name="Rectangle 19">
            <a:extLst>
              <a:ext uri="{FF2B5EF4-FFF2-40B4-BE49-F238E27FC236}">
                <a16:creationId xmlns:a16="http://schemas.microsoft.com/office/drawing/2014/main" id="{D0EE3EE9-1C6A-46BF-AA8C-18A5195CF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147050" cy="49688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u="sng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altLang="de-DE" u="sng"/>
              <a:t>Die Zelle – molekulare Grundlagen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u="sng"/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Bau und Funktion der Zelle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Zellkern als Träger der Erbinfo und Abläufe während der Zellteilung (Mitose/ Replikation)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Inhaltsstoffe der Zelle (Kohlenhydrate, Fette, Eiweiße – molekulare Ebene!)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Bau der Zellmembran und Transportmechanismen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Molekularer Bau und Wirkungsweise von Enzymen und deren Einsatzgebiete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/>
              <a:t>Prozesse der Energiegewinnung und Wirkung von Training</a:t>
            </a:r>
          </a:p>
          <a:p>
            <a:pPr eaLnBrk="1" hangingPunct="1">
              <a:lnSpc>
                <a:spcPct val="80000"/>
              </a:lnSpc>
            </a:pPr>
            <a:endParaRPr lang="de-DE" altLang="de-DE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iagramm">
            <a:extLst>
              <a:ext uri="{FF2B5EF4-FFF2-40B4-BE49-F238E27FC236}">
                <a16:creationId xmlns:a16="http://schemas.microsoft.com/office/drawing/2014/main" id="{C695F16F-9A7E-498A-8457-782F4BAB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963613"/>
            <a:ext cx="29035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https://encrypted-tbn1.gstatic.com/images?q=tbn:ANd9GcRHV6UIcgBHcKMVirW5M2QH59M6RHGG4n3veY0TF4MmB_YBWgbnvw">
            <a:extLst>
              <a:ext uri="{FF2B5EF4-FFF2-40B4-BE49-F238E27FC236}">
                <a16:creationId xmlns:a16="http://schemas.microsoft.com/office/drawing/2014/main" id="{E0CAD9D1-E4AE-4B75-AF2F-41BB0193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4806950"/>
            <a:ext cx="19732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http://upload.wikimedia.org/wikipedia/de/d/dd/NahrungsnetzSee.png">
            <a:extLst>
              <a:ext uri="{FF2B5EF4-FFF2-40B4-BE49-F238E27FC236}">
                <a16:creationId xmlns:a16="http://schemas.microsoft.com/office/drawing/2014/main" id="{03ED9210-ADE7-4CDD-B90E-1D813145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46238"/>
            <a:ext cx="41290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https://encrypted-tbn0.gstatic.com/images?q=tbn:ANd9GcTUZC3T4VUwRQG62TUPfmacnaGLNLWzvvM17uyKiTRWU9lLHGHw-g">
            <a:extLst>
              <a:ext uri="{FF2B5EF4-FFF2-40B4-BE49-F238E27FC236}">
                <a16:creationId xmlns:a16="http://schemas.microsoft.com/office/drawing/2014/main" id="{5BAC2618-566F-4DB2-8FED-041AD0AE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735388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http://plattentektonik.net/wp-content/uploads/2013/03/Kontinentalverschiebung-300x258.png">
            <a:extLst>
              <a:ext uri="{FF2B5EF4-FFF2-40B4-BE49-F238E27FC236}">
                <a16:creationId xmlns:a16="http://schemas.microsoft.com/office/drawing/2014/main" id="{59016328-499C-4E5B-AF07-71126AF2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141663"/>
            <a:ext cx="2857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9" descr="http://www.abiwissen.info/Bilder/Stammbaum_01.gif">
            <a:extLst>
              <a:ext uri="{FF2B5EF4-FFF2-40B4-BE49-F238E27FC236}">
                <a16:creationId xmlns:a16="http://schemas.microsoft.com/office/drawing/2014/main" id="{85EB0E09-EC94-4F56-9557-0F3CEA56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8"/>
            <a:ext cx="18827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1" descr="http://www.papitest.de/mediac/400_0/media/Beispiel~f$FCr~Vaterschaftstest.jpg">
            <a:extLst>
              <a:ext uri="{FF2B5EF4-FFF2-40B4-BE49-F238E27FC236}">
                <a16:creationId xmlns:a16="http://schemas.microsoft.com/office/drawing/2014/main" id="{36E240C3-7BE0-4DE0-992B-D27D4208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65538"/>
            <a:ext cx="2441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Grafik 8">
            <a:extLst>
              <a:ext uri="{FF2B5EF4-FFF2-40B4-BE49-F238E27FC236}">
                <a16:creationId xmlns:a16="http://schemas.microsoft.com/office/drawing/2014/main" id="{6364B99D-F225-48DD-B15A-F136B6A869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80025"/>
            <a:ext cx="21828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1" descr="http://www.matheboard.de/latex2png/latex2png.php?%20p+q=(p+q)%5E2=p%5E2+2pq+q%5E2=1">
            <a:extLst>
              <a:ext uri="{FF2B5EF4-FFF2-40B4-BE49-F238E27FC236}">
                <a16:creationId xmlns:a16="http://schemas.microsoft.com/office/drawing/2014/main" id="{CCD7FC63-C304-4EA6-86A5-D14DB6ED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072188"/>
            <a:ext cx="356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Inhaltsplatzhalter 10">
            <a:extLst>
              <a:ext uri="{FF2B5EF4-FFF2-40B4-BE49-F238E27FC236}">
                <a16:creationId xmlns:a16="http://schemas.microsoft.com/office/drawing/2014/main" id="{F0212394-0811-48E0-B26E-41D81B1F60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290513"/>
            <a:ext cx="8229600" cy="6462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>
                <a:solidFill>
                  <a:srgbClr val="C00000"/>
                </a:solidFill>
              </a:rPr>
              <a:t>Beschreiben   und    Auswerten </a:t>
            </a:r>
          </a:p>
          <a:p>
            <a:pPr marL="0" indent="0" eaLnBrk="1" hangingPunct="1">
              <a:buFontTx/>
              <a:buNone/>
            </a:pPr>
            <a:r>
              <a:rPr lang="de-DE" altLang="de-DE">
                <a:solidFill>
                  <a:srgbClr val="C00000"/>
                </a:solidFill>
              </a:rPr>
              <a:t>          von  Materialien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9455220E-BCAA-48D9-B977-FF2FA82704E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913"/>
            <a:ext cx="8229600" cy="871537"/>
          </a:xfrm>
        </p:spPr>
        <p:txBody>
          <a:bodyPr/>
          <a:lstStyle/>
          <a:p>
            <a:pPr eaLnBrk="1" hangingPunct="1"/>
            <a:r>
              <a:rPr lang="de-DE" altLang="de-DE" sz="3600">
                <a:solidFill>
                  <a:srgbClr val="FF0000"/>
                </a:solidFill>
              </a:rPr>
              <a:t>Übersicht Inhalte Qualifikationsphase</a:t>
            </a:r>
            <a:br>
              <a:rPr lang="de-DE" altLang="de-DE" sz="3600">
                <a:solidFill>
                  <a:srgbClr val="FF0000"/>
                </a:solidFill>
              </a:rPr>
            </a:br>
            <a:endParaRPr lang="de-DE" altLang="de-DE" sz="2000">
              <a:solidFill>
                <a:srgbClr val="FF0000"/>
              </a:solidFill>
            </a:endParaRPr>
          </a:p>
        </p:txBody>
      </p:sp>
      <p:pic>
        <p:nvPicPr>
          <p:cNvPr id="6147" name="Picture 17" descr="gehirn_2">
            <a:extLst>
              <a:ext uri="{FF2B5EF4-FFF2-40B4-BE49-F238E27FC236}">
                <a16:creationId xmlns:a16="http://schemas.microsoft.com/office/drawing/2014/main" id="{AE88FB1B-37BC-4E1D-93C1-930F34E715C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933825"/>
            <a:ext cx="3240088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18">
            <a:extLst>
              <a:ext uri="{FF2B5EF4-FFF2-40B4-BE49-F238E27FC236}">
                <a16:creationId xmlns:a16="http://schemas.microsoft.com/office/drawing/2014/main" id="{CD2EA08D-BECE-457D-8F85-C5132EC2040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73688" y="5913438"/>
            <a:ext cx="33131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bg1"/>
                </a:solidFill>
              </a:rPr>
              <a:t>Q2/ 2. Hj.:   Nerven und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bg1"/>
                </a:solidFill>
              </a:rPr>
              <a:t>                        Sinne</a:t>
            </a:r>
          </a:p>
        </p:txBody>
      </p:sp>
      <p:pic>
        <p:nvPicPr>
          <p:cNvPr id="6149" name="Picture 19" descr="boygirl_sxc_40593a">
            <a:extLst>
              <a:ext uri="{FF2B5EF4-FFF2-40B4-BE49-F238E27FC236}">
                <a16:creationId xmlns:a16="http://schemas.microsoft.com/office/drawing/2014/main" id="{A942CD21-2379-4DE4-9FB4-BC49B133A33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68413"/>
            <a:ext cx="3240087" cy="24479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20">
            <a:extLst>
              <a:ext uri="{FF2B5EF4-FFF2-40B4-BE49-F238E27FC236}">
                <a16:creationId xmlns:a16="http://schemas.microsoft.com/office/drawing/2014/main" id="{11DEE075-5071-4562-8993-C406BAFA0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141663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/>
              <a:t>Q1/ 1. Hj.:  Genetik</a:t>
            </a:r>
          </a:p>
        </p:txBody>
      </p:sp>
      <p:pic>
        <p:nvPicPr>
          <p:cNvPr id="6151" name="Picture 21" descr="Oekologie">
            <a:extLst>
              <a:ext uri="{FF2B5EF4-FFF2-40B4-BE49-F238E27FC236}">
                <a16:creationId xmlns:a16="http://schemas.microsoft.com/office/drawing/2014/main" id="{ED28C6BB-1F2A-4E5E-A1C5-9CB1D3C1B0D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68413"/>
            <a:ext cx="3240088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22">
            <a:extLst>
              <a:ext uri="{FF2B5EF4-FFF2-40B4-BE49-F238E27FC236}">
                <a16:creationId xmlns:a16="http://schemas.microsoft.com/office/drawing/2014/main" id="{9C200B7E-E95F-48F5-B95E-DD84DEE96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9972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</a:rPr>
              <a:t>   Q1/ 2. Hj.: </a:t>
            </a:r>
            <a:r>
              <a:rPr lang="de-DE" altLang="de-DE" sz="1800" b="1">
                <a:solidFill>
                  <a:schemeClr val="bg1"/>
                </a:solidFill>
              </a:rPr>
              <a:t> Ökologie</a:t>
            </a:r>
          </a:p>
        </p:txBody>
      </p:sp>
      <p:pic>
        <p:nvPicPr>
          <p:cNvPr id="6153" name="Picture 23" descr="evolution">
            <a:extLst>
              <a:ext uri="{FF2B5EF4-FFF2-40B4-BE49-F238E27FC236}">
                <a16:creationId xmlns:a16="http://schemas.microsoft.com/office/drawing/2014/main" id="{13604495-8B65-4505-A7E7-5547316CD78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938588"/>
            <a:ext cx="3240087" cy="25860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24">
            <a:extLst>
              <a:ext uri="{FF2B5EF4-FFF2-40B4-BE49-F238E27FC236}">
                <a16:creationId xmlns:a16="http://schemas.microsoft.com/office/drawing/2014/main" id="{7F58FBD9-0102-4456-AA73-1E0AF332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918200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/>
              <a:t>Q2/ 1.Hj.:  Evolution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D20EFE-B189-444E-9589-15A11F77E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u="sng">
                <a:solidFill>
                  <a:srgbClr val="FF0000"/>
                </a:solidFill>
              </a:rPr>
              <a:t>Q1/ 1. Hj.: Genetik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C5D6BC-DB34-4984-85F7-AC63F70834E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u="sng"/>
              <a:t>Molekulare Grundlagen der Vererbung</a:t>
            </a:r>
            <a:r>
              <a:rPr lang="de-DE" altLang="de-DE" sz="2800"/>
              <a:t> </a:t>
            </a:r>
          </a:p>
          <a:p>
            <a:pPr eaLnBrk="1" hangingPunct="1"/>
            <a:r>
              <a:rPr lang="de-DE" altLang="de-DE" sz="2800"/>
              <a:t>Neukombination von Genen (Meiose)</a:t>
            </a:r>
          </a:p>
          <a:p>
            <a:pPr eaLnBrk="1" hangingPunct="1"/>
            <a:r>
              <a:rPr lang="de-DE" altLang="de-DE" sz="2800"/>
              <a:t>von der DNA zur Merkmalsausprägung</a:t>
            </a:r>
          </a:p>
          <a:p>
            <a:pPr eaLnBrk="1" hangingPunct="1"/>
            <a:r>
              <a:rPr lang="de-DE" altLang="de-DE" sz="2800"/>
              <a:t>Weitergabe von Merkmalen</a:t>
            </a:r>
          </a:p>
          <a:p>
            <a:pPr eaLnBrk="1" hangingPunct="1"/>
            <a:r>
              <a:rPr lang="de-DE" altLang="de-DE" sz="2800"/>
              <a:t>Analyse von Familien-stammbäumen</a:t>
            </a:r>
          </a:p>
          <a:p>
            <a:pPr eaLnBrk="1" hangingPunct="1"/>
            <a:endParaRPr lang="de-DE" altLang="de-DE" sz="2800"/>
          </a:p>
          <a:p>
            <a:pPr eaLnBrk="1" hangingPunct="1"/>
            <a:endParaRPr lang="de-DE" altLang="de-DE" sz="2800"/>
          </a:p>
          <a:p>
            <a:pPr eaLnBrk="1" hangingPunct="1"/>
            <a:endParaRPr lang="de-DE" altLang="de-DE" sz="2800"/>
          </a:p>
        </p:txBody>
      </p:sp>
      <p:pic>
        <p:nvPicPr>
          <p:cNvPr id="7172" name="Picture 4" descr="kayrogramm">
            <a:extLst>
              <a:ext uri="{FF2B5EF4-FFF2-40B4-BE49-F238E27FC236}">
                <a16:creationId xmlns:a16="http://schemas.microsoft.com/office/drawing/2014/main" id="{49D12997-9D57-4ECB-83E1-1746A28A94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368617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7544B08E-1319-4B03-AFEA-694534C5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060575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accent1"/>
                </a:solidFill>
              </a:rPr>
              <a:t>Mann?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258C187-33CD-4C0D-9B13-80524461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933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/>
              <a:t>oder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2957517E-1935-4769-829B-BAE29A75F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933825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rgbClr val="FF0000"/>
                </a:solidFill>
              </a:rPr>
              <a:t>Frau?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73FD63-1DE3-4F5C-938A-E81281D57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>
                <a:solidFill>
                  <a:srgbClr val="FF9900"/>
                </a:solidFill>
              </a:rPr>
              <a:t>Anwendungsbeispiel</a:t>
            </a:r>
          </a:p>
        </p:txBody>
      </p:sp>
      <p:pic>
        <p:nvPicPr>
          <p:cNvPr id="8195" name="Picture 3" descr="genet_finger">
            <a:extLst>
              <a:ext uri="{FF2B5EF4-FFF2-40B4-BE49-F238E27FC236}">
                <a16:creationId xmlns:a16="http://schemas.microsoft.com/office/drawing/2014/main" id="{5BDBEDD1-59B6-4C90-8558-D02343A084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8775"/>
            <a:ext cx="4038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408A37CE-8CD4-4631-BC1E-49B3219B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chemeClr val="accent1"/>
                </a:solidFill>
              </a:rPr>
              <a:t>Genetischer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5AA72683-9C64-425D-9081-8A9BFC26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516563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chemeClr val="accent1"/>
                </a:solidFill>
              </a:rPr>
              <a:t>Fingerabdruck</a:t>
            </a:r>
          </a:p>
        </p:txBody>
      </p:sp>
      <p:pic>
        <p:nvPicPr>
          <p:cNvPr id="8198" name="Picture 6" descr="fing">
            <a:extLst>
              <a:ext uri="{FF2B5EF4-FFF2-40B4-BE49-F238E27FC236}">
                <a16:creationId xmlns:a16="http://schemas.microsoft.com/office/drawing/2014/main" id="{86DEE130-D3E8-4085-BFE3-8C0B423F8D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349500"/>
            <a:ext cx="3382963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70F98F29-73B2-4DE6-BA1A-311FAEA98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0021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/>
              <a:t>Wer ist der Täter?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072087-90D2-4952-B7B4-4716538E856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de-DE" altLang="de-DE" sz="3200" b="1" u="sng">
                <a:solidFill>
                  <a:schemeClr val="accent2"/>
                </a:solidFill>
              </a:rPr>
              <a:t>Schülerpraktikum Firma Schering</a:t>
            </a:r>
          </a:p>
        </p:txBody>
      </p:sp>
      <p:pic>
        <p:nvPicPr>
          <p:cNvPr id="9219" name="Picture 3" descr="Bild 027">
            <a:extLst>
              <a:ext uri="{FF2B5EF4-FFF2-40B4-BE49-F238E27FC236}">
                <a16:creationId xmlns:a16="http://schemas.microsoft.com/office/drawing/2014/main" id="{696DC287-3AF2-4175-AAEC-FD4AA5A55CD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3959225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Bild 044">
            <a:extLst>
              <a:ext uri="{FF2B5EF4-FFF2-40B4-BE49-F238E27FC236}">
                <a16:creationId xmlns:a16="http://schemas.microsoft.com/office/drawing/2014/main" id="{FC14483E-40E5-4DDF-B55C-9AF83754AE6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716338"/>
            <a:ext cx="4032250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Bild 111">
            <a:extLst>
              <a:ext uri="{FF2B5EF4-FFF2-40B4-BE49-F238E27FC236}">
                <a16:creationId xmlns:a16="http://schemas.microsoft.com/office/drawing/2014/main" id="{92E0D160-B27A-439E-9894-B7E7DDD163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05263"/>
            <a:ext cx="3959225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Bild 112">
            <a:extLst>
              <a:ext uri="{FF2B5EF4-FFF2-40B4-BE49-F238E27FC236}">
                <a16:creationId xmlns:a16="http://schemas.microsoft.com/office/drawing/2014/main" id="{7072F6CF-402B-4D8F-8014-4CE979EB6EF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268413"/>
            <a:ext cx="3635375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3125645-FCAF-4FD1-8DC3-8E9CB3021D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DE" altLang="de-DE" u="sng">
                <a:solidFill>
                  <a:srgbClr val="FF0000"/>
                </a:solidFill>
              </a:rPr>
              <a:t>Q1/ 2. Hj.:  Ökologie …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0299740-BBF2-4909-8C50-C1160E4D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374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0244" name="Picture 4" descr="pinguine_2">
            <a:extLst>
              <a:ext uri="{FF2B5EF4-FFF2-40B4-BE49-F238E27FC236}">
                <a16:creationId xmlns:a16="http://schemas.microsoft.com/office/drawing/2014/main" id="{0279A250-BA0F-4C7F-A609-27879539108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3511550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475703E0-09A5-4E66-8205-3D2B39A7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bg1"/>
                </a:solidFill>
              </a:rPr>
              <a:t>Anpassungen an den Lebensraum</a:t>
            </a:r>
          </a:p>
        </p:txBody>
      </p:sp>
      <p:pic>
        <p:nvPicPr>
          <p:cNvPr id="10246" name="Picture 6" descr="luchs_hase_graphik">
            <a:extLst>
              <a:ext uri="{FF2B5EF4-FFF2-40B4-BE49-F238E27FC236}">
                <a16:creationId xmlns:a16="http://schemas.microsoft.com/office/drawing/2014/main" id="{B68BE70E-7F35-4B90-8D9A-2B556CCD697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292600"/>
            <a:ext cx="395922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3D57ABD6-E236-4047-9DCF-CF39B1AC9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37288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/>
              <a:t>Populations-Beziehungen</a:t>
            </a:r>
          </a:p>
        </p:txBody>
      </p:sp>
      <p:pic>
        <p:nvPicPr>
          <p:cNvPr id="10248" name="Picture 8" descr="pfeilgiftfrosch">
            <a:extLst>
              <a:ext uri="{FF2B5EF4-FFF2-40B4-BE49-F238E27FC236}">
                <a16:creationId xmlns:a16="http://schemas.microsoft.com/office/drawing/2014/main" id="{0BD862C9-11D8-4DE5-BE16-378F6D31AB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497013"/>
            <a:ext cx="2305050" cy="229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 descr="tarnen">
            <a:extLst>
              <a:ext uri="{FF2B5EF4-FFF2-40B4-BE49-F238E27FC236}">
                <a16:creationId xmlns:a16="http://schemas.microsoft.com/office/drawing/2014/main" id="{ACE95C10-D875-40E2-8498-F50AB5056B9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413" y="1497013"/>
            <a:ext cx="2305050" cy="229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2" name="Text Box 10">
            <a:extLst>
              <a:ext uri="{FF2B5EF4-FFF2-40B4-BE49-F238E27FC236}">
                <a16:creationId xmlns:a16="http://schemas.microsoft.com/office/drawing/2014/main" id="{67A243F3-820E-4B76-A279-76848D07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550988"/>
            <a:ext cx="403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2000" b="1" dirty="0">
                <a:solidFill>
                  <a:srgbClr val="339933"/>
                </a:solidFill>
              </a:rPr>
              <a:t>Tarnen</a:t>
            </a:r>
            <a:r>
              <a:rPr lang="de-DE" b="1" dirty="0">
                <a:solidFill>
                  <a:srgbClr val="339933"/>
                </a:solidFill>
              </a:rPr>
              <a:t> </a:t>
            </a:r>
            <a:r>
              <a:rPr lang="de-DE" b="1" dirty="0">
                <a:solidFill>
                  <a:schemeClr val="folHlink"/>
                </a:solidFill>
              </a:rPr>
              <a:t>     </a:t>
            </a:r>
            <a:r>
              <a:rPr lang="de-DE" b="1" dirty="0">
                <a:solidFill>
                  <a:schemeClr val="accent2"/>
                </a:solidFill>
              </a:rPr>
              <a:t>       </a:t>
            </a:r>
            <a:r>
              <a:rPr lang="de-DE" b="1" dirty="0"/>
              <a:t> </a:t>
            </a:r>
            <a:r>
              <a:rPr lang="de-DE" b="1" dirty="0">
                <a:solidFill>
                  <a:schemeClr val="bg1"/>
                </a:solidFill>
              </a:rPr>
              <a:t>und</a:t>
            </a:r>
            <a:r>
              <a:rPr lang="de-DE" b="1" dirty="0"/>
              <a:t>  </a:t>
            </a:r>
            <a:r>
              <a:rPr lang="de-DE" b="1" dirty="0">
                <a:solidFill>
                  <a:schemeClr val="accent2"/>
                </a:solidFill>
              </a:rPr>
              <a:t>       </a:t>
            </a:r>
            <a:r>
              <a:rPr lang="de-DE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Warnen</a:t>
            </a:r>
          </a:p>
        </p:txBody>
      </p:sp>
      <p:sp>
        <p:nvSpPr>
          <p:cNvPr id="10251" name="Text Box 12">
            <a:extLst>
              <a:ext uri="{FF2B5EF4-FFF2-40B4-BE49-F238E27FC236}">
                <a16:creationId xmlns:a16="http://schemas.microsoft.com/office/drawing/2014/main" id="{AB57A290-1DF4-4860-AB4D-E6F0B5E264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59338" y="4292600"/>
            <a:ext cx="4105275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</a:rPr>
              <a:t>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</a:rPr>
              <a:t>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252" name="Picture 14" descr="http://www.helles-koepfchen.de/bilder/originale/wissen/lexikon/anemonenfisch.jpg">
            <a:extLst>
              <a:ext uri="{FF2B5EF4-FFF2-40B4-BE49-F238E27FC236}">
                <a16:creationId xmlns:a16="http://schemas.microsoft.com/office/drawing/2014/main" id="{4D26E349-75A2-4026-BAB9-7B3E3B3F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292600"/>
            <a:ext cx="2016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AutoShape 16" descr="data:image/jpeg;base64,/9j/4AAQSkZJRgABAQAAAQABAAD/2wCEAAkGBxQSEhUUEhQUFBUUFBQUFRQUFBQUFRQVFRQWFhQUFRQYHCggGBwlHBUUITEhJSkrLi8uFx8zODUsNygtLysBCgoKDg0OGxAQGiwkICQsLCwsLCwsLCwtLC8tLCwsLCwsLywsLCwsLCwsLCwsLCwsLCwsLCwsLCwsLCwsLCwsLP/AABEIARMAtwMBIgACEQEDEQH/xAAbAAABBQEBAAAAAAAAAAAAAAADAAECBAUGB//EAEAQAAIBAgQDBgMFBgUDBQAAAAECAAMRBBIhMQVBUQYTImFxgTKRsSNCocHwBxQzUmLRQ1NykvGC0uEVJHOisv/EABoBAAIDAQEAAAAAAAAAAAAAAAECAAMEBQb/xAAtEQACAgEDBAAEBQUAAAAAAAAAAQIRAwQSIQUTMUEiUXGRYYGhsdEUMjNC8P/aAAwDAQACEQMRAD8Av0xDLIrCLPBWdWg1OWBKqmGRorQyJmK0RMaAjCiDeSWM8VLkj8AiYMtJOYENLUiphr6QDGGWBqrGQrBuYNjHcwZliQo15BpK0iUlioA6yarIwtMxWOkSVJMJEFhAkSxqBgSYSEySQElkoHlihgIoLDRnhoRXldTJq0Shy0ph0lJakuUzFfBEEvEI8QiWNQryZEiFjO0i5AwVUStfWWXeV2lsSqQWmZGrEpjMJPZAWWQKwwWNlj2CgeSQYSwRBOIUwUDAjqI5ihCHRoYPKoMKDJtDYfNJKIBTCBoNpLCmKRDRSbSWYheESVgYZKkDQ4bLLVFtJXVoRYjCi4rQimVFMtUjK2hkwkiRJyBMiIyvWEGpkqhvBy1FMhExwZGStCBCMcSMIqwWFEHMGyyxlkGMG4NALSBMM4gZZFiMksMIFYUGOAIJISCQgEhLJRRwI0lkOfUyd4AmTvI0XNlpKss02vM1WMtI2kSURVIvKZYRpRpPLKmVSRYmW1aCqGRDyLNFSojYJo15JoJmlqKWGWTtK6NC54GFEjHBgu8iFSLQbCsYwSQDayRaSgjPAkQhaQAjxEkMBJrEokwssFHpjWGtBqIUCMwEhFEI8ATkc8mlSU0eFRpc4k3Fym15YUypSlmkZTIdB0Msq8qyaSpqxlwWs0msrrDrEYUJ4BxDSDQoDBExw0crI5IwjHzRolWSCyAJK0kZCSvAxh4gI4EkokQGIGTUyOSTAjoUkBJmV8RilpKXc2Uc+vkBzMy+GvVxFTvXBp0V/hUubH/Mc/QS6GNuO58JCtm4Io9oooThUMIpkFEmRNLFos0Wlum0o0paSUTRbEuIYUCV6ZhlaZ2OGWTvBrJxAkwY0SiPaRMjGtHCx5JZLJQPLGKQkRMlgohaOBHklEIGOqwlNY6rIYvFpRQvUYKqi5JhSbdIAYpK+MxK0lu3so3Y9B+tJyeJ7Zqo71hdmv3FAa5V2FWrbdjyHIHzvAcL4jWxJNasAtPZFHxNc9enkJ0sPT5t3PhIRyRs0sOcTVDVB4V1y/dA5KBz8yd50QHIQGDpZVFxYmxIGy6aKPQSwJTqMilKo+FwhUKPEYpQE4dYS0rhoYNNLQYhkWWKYgUEtJKZMtSCKZNTB3jgypoJaQwolekYdZWyEgY4MiI4EBCUmJFRHvAEREQkhGKwoDHWTVZFBMfj3FnX7OhrUOhY2snW3VvwHPpLcWKWSW2IrYbjvaOlhbKfHUb4aa7+rdBOL4xj6uJANTRdwu2bppyHre/sJawmARGJYFnY3LE3Jbnpzka9Ak6C5+nXX5azvabBiweOX8ytpsyuEcKDOFbnqxvrbpf856DwfA3IawCU9FA2LW39vr6TjFwRpPmuS3kPCB0E3eyGArAvXD+B72XMbEg2sUIt7xdXkcoNKVE2JHZAR7QVLE62cFD5/CfRtvnDkazh04+Q0QtFJGNJYDzkPD0jKQhqbToyiJFmojQ6NKVJpZQzLJF6ZbB0kVMirSObWVUMy7SMOplWkYdDKpIIZZKRUx7xQBBEZhY/tARUFLD0++qE2Jvlppbe7c/aayVSFBqFQbeLLfLfyvrLZYJwSb9+vf2F3plmK8zX4ib2VP8Aqb/tEr16T1AczE/0g2HpYbzRj0OSXMuCWSxXEy5KUjYDRqo69E8/OVKVMLtbQ9b+upksPg6rOEVMiDnpYk8/Qfrea9Ts8GQB3IRfuLu/+o/d9NfedTDijjjUQHNNhjXey3OW+qkga+YmzR4YFsoOvMnW9vM8pu4bha0wAqgDoPpKfEcUlMM3h2sBeWJNgk0jE4zRCJZQLkWHUmdFwjCmlRRCbkDX1Ov5zneC1hXxCl9coLADZStrX6nUTr5y9fOmofmRO+RytxY6jpMjilY4fKVYKpNgpsdegB1t6aiC4n2gC3WjZ25ufgX5fEfKc9kLtmqPdmHxPr7BeQ/IRtHpJv4pePkwSYfi3H6z6IRSXkym5f8A6iNNeVuUUysXi0VmRSaisbhRe9xvawPTpFOrHDiiqUUVP6kWEnTSEZJJROa5DJE6RltWlRJZUSmY6YZGhVWQpLLlGmDfMwRVF2c7KOv/AIlUYSnJRiuWPdK2V8VjadFbu1ug3J9AJy/EO3JvahTHMZnN/kq/3mJ2mrrUrMUqM6a5SwFwNNNPTl+O8qYLA5zc2sLZr3sAxtfSdrB03FD/ACcv9DNLO34N6h29rBSrU6bEjRgXUg9RYzJrdp8UykZ3y2sbEk5SbWJ399JPiGIVQciIFDL91RcnYkm+mnKXOx6pUxFI1F0szgDbOoIp5vLNb3Am14scI2orj8EVxuT8nX9kuGdxRLN8T+LXdV0sPXmYatxJf3haNRWzMCyKRZQov4m67cpp8McV7ujIKdNrGo5srONbIN3t8pt4Ts6KxJq2ZrW8RsSN9CBe2+l5ysGGeSbyzXL8fga+IowsFRz7EHWw031GvkN5br0soIUa+XO3OdPhOBU6V/EB0APl+Mo8RVSctOoik/FUzqCB6Heb/wCnl7E7y9Gbwyk2ga1/yv1mu9EaagD11MzamJVCLMG8wwJ9QBAVMXUc6eEdTe/lYX+sqn2cHMpIHclPgt8Sx6oDrc8td+gnK8QU2NWsvhuFp0R8VVzooPkZtpQANzq38x1Pt0mHjOLItUMys2XMEC20a9izX29fOY/6x5m44lwvPzf8E2e5F7hWFXC02qVioqPrUYbc7U0HQdBKWN4i+IuB4KfT7zev9pRxL1arK7ld9Fv4U1GgHpzgsdxJKagL7nXXz+nPlLcGjSfcy8yI5+ieLxApCw89P78/+Zl8M4diMYbIbpchqrfCNdl5seVh+E1eDdnHxJ7zE3WkbZaYuruOWbmq7eZnd0KQRQqgKoFgALADoBK9V1GMPhhy/wBEGMG/Jm8C4BRwq+AZnPxVWsXb35DyEU1o040skpO5Ms2o88aJRJERxN1ioFl1lqlK9aqFBZjYDUkzneIdoWLAUmyr/NlBI9b7ekux6eebwK5KJ0eP41So6E3f+RSL+V+k4rifE6ldiWYhb3CX8I6afnK+fMcza3Jv/wAyRFrX2HlrrzvOrp9LDDyvJTObkDV/OwIOu/65S1mdUt4CGGbe56G1j+iJNsSllZVYFdGI1BvuD5EXkK1FCzd0dNGVX0IvqV366aTUVgaFQt3njFPQuUt/E1+EctvpD4DE9ywcZTlysW5jKbhQttzlI16wZwitYbH4hfQ63/DSQw2HNxe65rm/xaqDbnvqZNyYVa5PQsFxvCBcyMKeY3KOQrgseV/iG+01MPxelcBayA8h3gB9gTr7TyjE1TUVWYm/iUtYaZTcAj0Yzb7EcHXEPUeqM6KAq3v8Wlzp7TmarR44xeXc0X91zfg9HLE8yfe8YCZ+A4SKLfZvUy/5ZOZfUX1E0ws4WSXPErHSJUxDrBoJQ47xTuE8P8R7hB0tu3t+cpjCWWSjHyx/CH41xhKAyi7VG2VdSL/eboBMDAUs2rZVJFyDe2oAa3uL384LBYTZ2uzMb6nW+9/OVeL8QuQoF+QC3FjpoCNTrynpdLpI4I17KnOwvGOJKq5ASBa1xzudtPlNLsn2bJtXxI10NOkfu9GqDrrty5+RuzfZjKRWxAvU3RDb7PoW6t9J1iic/X9RtPHjf1f8DY8XthFhBBiEE4dmihxFGiliYpw1RIBxYXMvOswe0mMCKtMfFUNiOiX8RPrt7zqYIvJNRQk6Ss5zinEzUJN/AcyoNDsfiy8vWZ+Fom62y+Mcgx8rW9RLhpKrEIA2axG4Fr729L29RDsQQt1XOLWG3Pnbr+U9HFKC2xMT5Ka4d1uMpv6fXpDYmjVKXyErbcDbTTUeUtVcaSuULaw8Wt7gb7aTq+z+Jb91xNPK3iQXI0yNYISw5aLe8IEjhMIwIIt90LbUFjvmHpeWGw7KbMmthbXUW3I/WtpLFYVlOVqdNRcHwly5GljmZiNoZDlNhV3FiHUkDf8AWh9pAgFBAykXIJtmtqra28mBErYnKdVYqb6A33GgIb5TRNfKbs1IMbEhkzAkDwspA2kC5L5h3Jt8XdMAGFuasbX8xAlyMYtYa2LCxsWI1HrOp7A4wU8S1EMclRRbMLXdbkaeYzfKUuLcNAXwU/CGJ75Te4bUAodRsbbiYw4iyPTa5+yKkDb4T+Yi5sXdxuHzQE6dntYWESBouHUMNmAYehFxCqLbzxklzRtQ2KrrTUuxsFFz/Yec4vx4msatQHIoIAH3RfSw+Vz5wvHeJnFVBRp600NyR99gfp0kMdjP3ekVABduo0BP8h56W1nf6dpO3HfPyyjJOyfEseoAFxpueovYnoNvxlzsRwwVL4qoLsWK0gRooGhced7i/lOd4Dwd8ZVJZiUX43B2v9xfM6H9Ceo4aiqKqqAqqAAByA2Eq6rrFCPbi+X5+g+GFu2GUSVo6iITzO5myhwI4j2iAkUgNDiNHvFLlNFdHHETh+N1/t3OmhIN76BQAo9NfrO4xFbIpJBNuQnl+LxpbvCx1csbDTU/kNJ6TpcG5SkZsz4ot08T4ABvck6fCgFhf1JEBRoC4JN2Y+FRyQDc+ZOwlAsyi9yMw+ep1mhTsoUkWJW5Plc6AcuntO0+DMa2GpZlVVGZrHKml+pYnYAC5m3+zriT3qZSr32Q6FkUWyjzImtxDhdHA8G/eWX7fFJkXMfEDVvZQOgUZj6Sh+zzh+Gq0BhcSxw2Jzd9h6rEJ3ita3dsfi/0ybaQUD7W4ajmD0vsg2tiNMw3GU7GctiUOt8tr/y7+YI2no/EMG+HDUOJqa1Fv4eMpr4h/wDJY6WuNZznEuyLgE4auHpMLjmbHYX3lbY1HO4Oq4IFNaTno4uF59ect4zHEamnQDjlTXxBuRXXy5yq3DK9NrX1I5XY6ctNBLDcLYKXrELcXtYnTpmGh9IbRB8IwQtVFNWIW12tbPpbXnzmdwLhoxeLy1AWBJZ7eEaam1thyENSzVT3fel2c5AuRUUE6Ly22/QnfdmOzaYRP5qrDxPb08KjkNJj1urjgxvn4n4GhDc/wNekgUBQLAAADyAsBMLj+OLv+7obbZz7XC/KavFMYKNJqh+6NB1Y6AfOcfwUNUd3Pib4je2pPTpuJyemafuT7kvC/cvySpUX6Sphk0GZmNidwLagG8wqVGpi64ooRr4nqW+FRv8A2A85p8aqDUOcpAc2BvqfbYACbvYHABKBq21rMTc6nIpsov7E+86ut1HYxOa+i+pVjjvlRu8M4elCmtOmLKvzJ5knmTLqiILJWnjJzcm23ydFRoUSyRiCxBmPHvEBJWkFYwjSeWNHsSjisW11PLQ6+08hZhYHmTr16T1DtBihTw7sTa4yj1bQfX8J5hUpEC5209Dp/bWew6VGoSf4nPyu2RJ102HXpynQdjuEtjsZRoXOUm7n+WmurenQeomDSQkabkgAdSeU7Ls5WqYTBVa+HKipVcUcx1YAbhbba3OtvhJ6TqsrRtftP4meIY6ng6BHc4eyeE+HP8Lnp4RoP/M0qzd1TXDcUwprUE/g4yiCWp2GmZVGZCOonM9muFpSGfEZ6TvfxNezK2hUnzJBvvpOowFerSYKuMHckjPTr6tTGlwrnfn+EDZEzb4JRVkK4Ks1dBvSxBOUA7KCRcbW1mZjD3NyuFai4N7MzGnforIfhlkYynVX7LFENfU0Te+nNSNbTE4jxCuhOZ3rjl3hFAEW0v4NTFdUEJh8Qa9XOaNMZAS6oXa9t8pItfp6R61bCOrtepSB1yOKli55KltDtynPnja63vTYEkFWZAb2uoO5HtNHDle6KG9Ry2awY5mNs2XMTckC19eYHkBEjZV4Tw0PjEYIEVPtN81yBYEnrty0HrO7ImJ2bwwC5wCuYBVQ28CruL87nc+QmnxDGpRQu5sB8yeQA6zy3UcjzajbH1wbMUahbMDthjVXuqXNmzn0FwPxJ+Ux+Hg06TtffbkbD15ekocUxjV6oqsLagKN7KNr/rnDcdxQVAg2U6bc+c7ejw9nEo+/ZRN27MzFV2q1QiElnYIBvqdB+Jv7T2DAYQUqaU12RFQeii086/ZxwzvKzV2HhpeFb/5jDW3ov/6npqzjdaz3NYl65f1Zp00ONw4EmBGEecE1ErRljAxxIBsIseQWSgsA5MUYxQ2CjyrtiyOArXy0rVXtzJBVKQ82J9gJweMvnYMdb3IGwNhoB5be07OvSNTR1zWfvOYu9rXI629oAcApk5gnqGZtTznu9NWGCgzmyi5cnKYfEsoYKbZhY9beR5bnbrOm4Hw5alKn3rmgqMWRsgKuTvdufodtZpVOB08t0UX/AJbKQetoalQOQKS1l8IW+i25Wmh5kDts2ExWIN6TvRxCEaMRkIGl83LS97yXFqBogPiaArZtQyqCAOSsb9PWYStluHB30OlrefzM7Lsdii9Orh6gLKqGqhbUZV+JPl9TEeSTLIQT4Zy2K47TcgHD91Y6EZFNueo22mJjOJD4aY0uSSoao2+up2mrxOhSSs6Ah1AVqR3zI6hlN/w9obD4NcoIF7jkb26j8DJubFcUuDlq6srsyUyzuoC5vhpX3Nts3QagXvOi4DggGP2yU2KhaYKtansD4joeZJNtTeXHwSt1FrX5GAW12S3OwJFrDrf3/CSU5NUGMUnbOuGFqU6Ry5KtVEDmkmh7vUB1v8Q05TgsbxA13z1SSACqBRotzrYHn156TRetVpvRq02ytRQohvfws17H+kbWk+01JKvc4mkBauGWuii2TEIiu59CD/8AW/OZsWmxwluS5Hm7XBihrrbS+41sGA03mRjqpayKCSSFA0JJOiryudZdxuIQ6KLAD72gB8us6HsLwFi4xNYWUD7FTuSf8Q+XT1v0lmfPHBjc5ev1ZVFOTo6vs1wv92w6Uj8QBZyObMbn+3tNdZEmSQzxWbJLJJzl5Z0opLhE7zI/9a/99+65dDQ70N55iLHXaw+c1mM5riC24lh3H3qbIT/uI/OW6WEZuSkv9XX1BOTVHTiOIwMFiMZTpi9R0Qf1MF+pmZRbdJDukWhJTmOIdtMPT+DNVP8ARoP9xmbV7dudUorb+pifoJqx9N1M1aj9+Ct5YL2dxeNOAxHafEvsVpDooBOnm1/pFNUejZ2uWhO9Ez8JUS5BN7m+gPlfQe8MKhBsraeYtf5zkE79nyrTcFhfLkOq33seUnj8XWoWWqrIWBIuACddTYT0+3mjJvpHbJj0tZypI320B3/4kTjKQ0JOn3jqTvyFp58OLjfXN1tz6+sc8bNrDz1sNecftS+RO6ju6+Jo5SGNrAbDW4tfU76Xh+y3FQMQvJO7qA+V0PxEfrSebJialZwFvqQB7kD8522H7M5cwGIq+JSrEBQSDuLkG3SVZpwxVudBhJydozsJilAV6ly7AByfuqvhpr6AAQ1fjo0A0AvrzPTX9bzUodmKAN2zVD/W2n+1bD8JpUuF0ALdzS90U/UTLPqOJeE2HtyZzNLH5vvanYWPzvCtxGnc36m+t7Wt8pvv2fwzf4Sr/puv0MzeIdi6Lqe7L02/1FlJ/qB/KCHUcLdO0RwkUTx5QPDYqeZ35aD5fhMqvxw2I3BLNYW3ZQL/AC5+sp4vh74claqkH7pOqtb+U9NoHuy1gNL7zoLa+U7RXufgB+/E3uOlrWGl/EDp0nomA7e4ewXuqyKoABIDaDQDQ3nDEKvIH1tDDEAgbae/4ynU6fHnSU14DCTi+D0yl2uwhH8YDyKuD9IcdqMKP8UH0Vz+U80pEE/O1xBPXCnLybUe3Sc59Hwv2/8AvyLe/JHpVftjhwDlLtbotr/OcvxHtA9SqtZRk7uxVb3+G58R03vMLvVvvyO3lrBVseOVrD9WmjB0/DidxX3FnllL2dHjO12IqDQimD/Je/8AuOsxnYsSXYk7ksbk69ZnniYAsCCb7b3v6QWDStVb7OnUfX7qkj0vtNOPTwxL4UkK5NnQYV0tY9L87a+UIaioumU2O9z6iU8N2axznSgUB51GVQPa9/wm1g/2fVmP21ZVHMUwWPsTYfhK8mrwY/7pr9/2GUJP0Y4xVXEvloIXcakILm3Mnpyjz0Dsv2XTAtUKVHcVALhwlxYm3iAvz2jzlZ+s7Z1iSa+bsujgtfEwWGwaoSRqSFUE7hVAAW/qCfeeVdta5q4uob3CnIvkFFj+Nz7z14CcVx/sK7MTRyHe+ZrZmNyzE+pty2mnpHM5ZJP1RVqeEkjze0PRol2VF1ZiFA8yZsYzshiaSF2UfEFCqcx15+Q2nQ9kuy2RkrVL5gCcvIE6D1Nrzs5dVjjjc006M0ccnKqL/DuzqUWVr5so0FrC/WbIhagkFnl8maWR3Jm9RS4RJZIGK8QlLIEVpMQNpNYrILE4VKq5KihlPI/keRmDX7D0yfBVqIOhCsB7kXnRpDqY8NTlxf2SoVxT8nEVOwDm9q6nW/ip/mDKr9gcSvwVKJ93X8jPRQY+aXrqupXtfYHageaN2QxvSntYWq6fSWMP2IxbLldqCjlq7FfSyj6z0S8YGM+rZ64S+xOzE47C/s7Sw72vUbqECqPxvNnB9ksJT2ohj1qEv9dJtlolMyZNdqJ+Zv8ALj9ixY4r0Y3HOA0Dh6pp0KYqBCyFUAbMouLWHlNbgFIphqKsMpWkgI6EKLgyxTaEvM8885Y+3L52WRirsIJLNBBpFmmbaFsI1SNAZ4o+0TcyhmkjBSRM0hGaRIiaMYyIBqCBYGXFEHVWOpAaAXkxIGFprGYghJCTAjNK7AOhhxALCAxWQKI4MiDEYgxPNGBkbxSECkxkaQJkQYaA2XEMnmlVGj95KnEZSLBaDLQTVIrwqJLJFo0G0UagFcyQiiloSDxniihCMIzxRSBBQ6xRRpFbJLIxoohCQkxHikYCYjiPFKxhSLRRSIDGiEUUYUJImKKKFkwI4iigGRB4oooyAf/Z">
            <a:extLst>
              <a:ext uri="{FF2B5EF4-FFF2-40B4-BE49-F238E27FC236}">
                <a16:creationId xmlns:a16="http://schemas.microsoft.com/office/drawing/2014/main" id="{CE90E725-CAD8-4D08-BB12-1AF36FD89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54" name="AutoShape 18" descr="data:image/jpeg;base64,/9j/4AAQSkZJRgABAQAAAQABAAD/2wCEAAkGBxQSEhUUEhQUFBUUFBQUFRQUFBQUFRQVFRQWFhQUFRQYHCggGBwlHBUUITEhJSkrLi8uFx8zODUsNygtLysBCgoKDg0OGxAQGiwkICQsLCwsLCwsLCwtLC8tLCwsLCwsLywsLCwsLCwsLCwsLCwsLCwsLCwsLCwsLCwsLCwsLP/AABEIARMAtwMBIgACEQEDEQH/xAAbAAABBQEBAAAAAAAAAAAAAAADAAECBAUGB//EAEAQAAIBAgQDBgMFBgUDBQAAAAECAAMRBBIhMQVBUQYTImFxgTKRsSNCocHwBxQzUmLRQ1NykvGC0uEVJHOisv/EABoBAAIDAQEAAAAAAAAAAAAAAAECAAMEBQb/xAAtEQACAgEDBAAEBQUAAAAAAAAAAQIRAwQSIQUTMUEiUXGRYYGhsdEUMjNC8P/aAAwDAQACEQMRAD8Av0xDLIrCLPBWdWg1OWBKqmGRorQyJmK0RMaAjCiDeSWM8VLkj8AiYMtJOYENLUiphr6QDGGWBqrGQrBuYNjHcwZliQo15BpK0iUlioA6yarIwtMxWOkSVJMJEFhAkSxqBgSYSEySQElkoHlihgIoLDRnhoRXldTJq0Shy0ph0lJakuUzFfBEEvEI8QiWNQryZEiFjO0i5AwVUStfWWXeV2lsSqQWmZGrEpjMJPZAWWQKwwWNlj2CgeSQYSwRBOIUwUDAjqI5ihCHRoYPKoMKDJtDYfNJKIBTCBoNpLCmKRDRSbSWYheESVgYZKkDQ4bLLVFtJXVoRYjCi4rQimVFMtUjK2hkwkiRJyBMiIyvWEGpkqhvBy1FMhExwZGStCBCMcSMIqwWFEHMGyyxlkGMG4NALSBMM4gZZFiMksMIFYUGOAIJISCQgEhLJRRwI0lkOfUyd4AmTvI0XNlpKss02vM1WMtI2kSURVIvKZYRpRpPLKmVSRYmW1aCqGRDyLNFSojYJo15JoJmlqKWGWTtK6NC54GFEjHBgu8iFSLQbCsYwSQDayRaSgjPAkQhaQAjxEkMBJrEokwssFHpjWGtBqIUCMwEhFEI8ATkc8mlSU0eFRpc4k3Fym15YUypSlmkZTIdB0Msq8qyaSpqxlwWs0msrrDrEYUJ4BxDSDQoDBExw0crI5IwjHzRolWSCyAJK0kZCSvAxh4gI4EkokQGIGTUyOSTAjoUkBJmV8RilpKXc2Uc+vkBzMy+GvVxFTvXBp0V/hUubH/Mc/QS6GNuO58JCtm4Io9oooThUMIpkFEmRNLFos0Wlum0o0paSUTRbEuIYUCV6ZhlaZ2OGWTvBrJxAkwY0SiPaRMjGtHCx5JZLJQPLGKQkRMlgohaOBHklEIGOqwlNY6rIYvFpRQvUYKqi5JhSbdIAYpK+MxK0lu3so3Y9B+tJyeJ7Zqo71hdmv3FAa5V2FWrbdjyHIHzvAcL4jWxJNasAtPZFHxNc9enkJ0sPT5t3PhIRyRs0sOcTVDVB4V1y/dA5KBz8yd50QHIQGDpZVFxYmxIGy6aKPQSwJTqMilKo+FwhUKPEYpQE4dYS0rhoYNNLQYhkWWKYgUEtJKZMtSCKZNTB3jgypoJaQwolekYdZWyEgY4MiI4EBCUmJFRHvAEREQkhGKwoDHWTVZFBMfj3FnX7OhrUOhY2snW3VvwHPpLcWKWSW2IrYbjvaOlhbKfHUb4aa7+rdBOL4xj6uJANTRdwu2bppyHre/sJawmARGJYFnY3LE3Jbnpzka9Ak6C5+nXX5azvabBiweOX8ytpsyuEcKDOFbnqxvrbpf856DwfA3IawCU9FA2LW39vr6TjFwRpPmuS3kPCB0E3eyGArAvXD+B72XMbEg2sUIt7xdXkcoNKVE2JHZAR7QVLE62cFD5/CfRtvnDkazh04+Q0QtFJGNJYDzkPD0jKQhqbToyiJFmojQ6NKVJpZQzLJF6ZbB0kVMirSObWVUMy7SMOplWkYdDKpIIZZKRUx7xQBBEZhY/tARUFLD0++qE2Jvlppbe7c/aayVSFBqFQbeLLfLfyvrLZYJwSb9+vf2F3plmK8zX4ib2VP8Aqb/tEr16T1AczE/0g2HpYbzRj0OSXMuCWSxXEy5KUjYDRqo69E8/OVKVMLtbQ9b+upksPg6rOEVMiDnpYk8/Qfrea9Ts8GQB3IRfuLu/+o/d9NfedTDijjjUQHNNhjXey3OW+qkga+YmzR4YFsoOvMnW9vM8pu4bha0wAqgDoPpKfEcUlMM3h2sBeWJNgk0jE4zRCJZQLkWHUmdFwjCmlRRCbkDX1Ov5zneC1hXxCl9coLADZStrX6nUTr5y9fOmofmRO+RytxY6jpMjilY4fKVYKpNgpsdegB1t6aiC4n2gC3WjZ25ufgX5fEfKc9kLtmqPdmHxPr7BeQ/IRtHpJv4pePkwSYfi3H6z6IRSXkym5f8A6iNNeVuUUysXi0VmRSaisbhRe9xvawPTpFOrHDiiqUUVP6kWEnTSEZJJROa5DJE6RltWlRJZUSmY6YZGhVWQpLLlGmDfMwRVF2c7KOv/AIlUYSnJRiuWPdK2V8VjadFbu1ug3J9AJy/EO3JvahTHMZnN/kq/3mJ2mrrUrMUqM6a5SwFwNNNPTl+O8qYLA5zc2sLZr3sAxtfSdrB03FD/ACcv9DNLO34N6h29rBSrU6bEjRgXUg9RYzJrdp8UykZ3y2sbEk5SbWJ399JPiGIVQciIFDL91RcnYkm+mnKXOx6pUxFI1F0szgDbOoIp5vLNb3Am14scI2orj8EVxuT8nX9kuGdxRLN8T+LXdV0sPXmYatxJf3haNRWzMCyKRZQov4m67cpp8McV7ujIKdNrGo5srONbIN3t8pt4Ts6KxJq2ZrW8RsSN9CBe2+l5ysGGeSbyzXL8fga+IowsFRz7EHWw031GvkN5br0soIUa+XO3OdPhOBU6V/EB0APl+Mo8RVSctOoik/FUzqCB6Heb/wCnl7E7y9Gbwyk2ga1/yv1mu9EaagD11MzamJVCLMG8wwJ9QBAVMXUc6eEdTe/lYX+sqn2cHMpIHclPgt8Sx6oDrc8td+gnK8QU2NWsvhuFp0R8VVzooPkZtpQANzq38x1Pt0mHjOLItUMys2XMEC20a9izX29fOY/6x5m44lwvPzf8E2e5F7hWFXC02qVioqPrUYbc7U0HQdBKWN4i+IuB4KfT7zev9pRxL1arK7ld9Fv4U1GgHpzgsdxJKagL7nXXz+nPlLcGjSfcy8yI5+ieLxApCw89P78/+Zl8M4diMYbIbpchqrfCNdl5seVh+E1eDdnHxJ7zE3WkbZaYuruOWbmq7eZnd0KQRQqgKoFgALADoBK9V1GMPhhy/wBEGMG/Jm8C4BRwq+AZnPxVWsXb35DyEU1o040skpO5Ms2o88aJRJERxN1ioFl1lqlK9aqFBZjYDUkzneIdoWLAUmyr/NlBI9b7ekux6eebwK5KJ0eP41So6E3f+RSL+V+k4rifE6ldiWYhb3CX8I6afnK+fMcza3Jv/wAyRFrX2HlrrzvOrp9LDDyvJTObkDV/OwIOu/65S1mdUt4CGGbe56G1j+iJNsSllZVYFdGI1BvuD5EXkK1FCzd0dNGVX0IvqV366aTUVgaFQt3njFPQuUt/E1+EctvpD4DE9ywcZTlysW5jKbhQttzlI16wZwitYbH4hfQ63/DSQw2HNxe65rm/xaqDbnvqZNyYVa5PQsFxvCBcyMKeY3KOQrgseV/iG+01MPxelcBayA8h3gB9gTr7TyjE1TUVWYm/iUtYaZTcAj0Yzb7EcHXEPUeqM6KAq3v8Wlzp7TmarR44xeXc0X91zfg9HLE8yfe8YCZ+A4SKLfZvUy/5ZOZfUX1E0ws4WSXPErHSJUxDrBoJQ47xTuE8P8R7hB0tu3t+cpjCWWSjHyx/CH41xhKAyi7VG2VdSL/eboBMDAUs2rZVJFyDe2oAa3uL384LBYTZ2uzMb6nW+9/OVeL8QuQoF+QC3FjpoCNTrynpdLpI4I17KnOwvGOJKq5ASBa1xzudtPlNLsn2bJtXxI10NOkfu9GqDrrty5+RuzfZjKRWxAvU3RDb7PoW6t9J1iic/X9RtPHjf1f8DY8XthFhBBiEE4dmihxFGiliYpw1RIBxYXMvOswe0mMCKtMfFUNiOiX8RPrt7zqYIvJNRQk6Ss5zinEzUJN/AcyoNDsfiy8vWZ+Fom62y+Mcgx8rW9RLhpKrEIA2axG4Fr729L29RDsQQt1XOLWG3Pnbr+U9HFKC2xMT5Ka4d1uMpv6fXpDYmjVKXyErbcDbTTUeUtVcaSuULaw8Wt7gb7aTq+z+Jb91xNPK3iQXI0yNYISw5aLe8IEjhMIwIIt90LbUFjvmHpeWGw7KbMmthbXUW3I/WtpLFYVlOVqdNRcHwly5GljmZiNoZDlNhV3FiHUkDf8AWh9pAgFBAykXIJtmtqra28mBErYnKdVYqb6A33GgIb5TRNfKbs1IMbEhkzAkDwspA2kC5L5h3Jt8XdMAGFuasbX8xAlyMYtYa2LCxsWI1HrOp7A4wU8S1EMclRRbMLXdbkaeYzfKUuLcNAXwU/CGJ75Te4bUAodRsbbiYw4iyPTa5+yKkDb4T+Yi5sXdxuHzQE6dntYWESBouHUMNmAYehFxCqLbzxklzRtQ2KrrTUuxsFFz/Yec4vx4msatQHIoIAH3RfSw+Vz5wvHeJnFVBRp600NyR99gfp0kMdjP3ekVABduo0BP8h56W1nf6dpO3HfPyyjJOyfEseoAFxpueovYnoNvxlzsRwwVL4qoLsWK0gRooGhced7i/lOd4Dwd8ZVJZiUX43B2v9xfM6H9Ceo4aiqKqqAqqAAByA2Eq6rrFCPbi+X5+g+GFu2GUSVo6iITzO5myhwI4j2iAkUgNDiNHvFLlNFdHHETh+N1/t3OmhIN76BQAo9NfrO4xFbIpJBNuQnl+LxpbvCx1csbDTU/kNJ6TpcG5SkZsz4ot08T4ABvck6fCgFhf1JEBRoC4JN2Y+FRyQDc+ZOwlAsyi9yMw+ep1mhTsoUkWJW5Plc6AcuntO0+DMa2GpZlVVGZrHKml+pYnYAC5m3+zriT3qZSr32Q6FkUWyjzImtxDhdHA8G/eWX7fFJkXMfEDVvZQOgUZj6Sh+zzh+Gq0BhcSxw2Jzd9h6rEJ3ita3dsfi/0ybaQUD7W4ajmD0vsg2tiNMw3GU7GctiUOt8tr/y7+YI2no/EMG+HDUOJqa1Fv4eMpr4h/wDJY6WuNZznEuyLgE4auHpMLjmbHYX3lbY1HO4Oq4IFNaTno4uF59ect4zHEamnQDjlTXxBuRXXy5yq3DK9NrX1I5XY6ctNBLDcLYKXrELcXtYnTpmGh9IbRB8IwQtVFNWIW12tbPpbXnzmdwLhoxeLy1AWBJZ7eEaam1thyENSzVT3fel2c5AuRUUE6Ly22/QnfdmOzaYRP5qrDxPb08KjkNJj1urjgxvn4n4GhDc/wNekgUBQLAAADyAsBMLj+OLv+7obbZz7XC/KavFMYKNJqh+6NB1Y6AfOcfwUNUd3Pib4je2pPTpuJyemafuT7kvC/cvySpUX6Sphk0GZmNidwLagG8wqVGpi64ooRr4nqW+FRv8A2A85p8aqDUOcpAc2BvqfbYACbvYHABKBq21rMTc6nIpsov7E+86ut1HYxOa+i+pVjjvlRu8M4elCmtOmLKvzJ5knmTLqiILJWnjJzcm23ydFRoUSyRiCxBmPHvEBJWkFYwjSeWNHsSjisW11PLQ6+08hZhYHmTr16T1DtBihTw7sTa4yj1bQfX8J5hUpEC5209Dp/bWew6VGoSf4nPyu2RJ102HXpynQdjuEtjsZRoXOUm7n+WmurenQeomDSQkabkgAdSeU7Ls5WqYTBVa+HKipVcUcx1YAbhbba3OtvhJ6TqsrRtftP4meIY6ng6BHc4eyeE+HP8Lnp4RoP/M0qzd1TXDcUwprUE/g4yiCWp2GmZVGZCOonM9muFpSGfEZ6TvfxNezK2hUnzJBvvpOowFerSYKuMHckjPTr6tTGlwrnfn+EDZEzb4JRVkK4Ks1dBvSxBOUA7KCRcbW1mZjD3NyuFai4N7MzGnforIfhlkYynVX7LFENfU0Te+nNSNbTE4jxCuhOZ3rjl3hFAEW0v4NTFdUEJh8Qa9XOaNMZAS6oXa9t8pItfp6R61bCOrtepSB1yOKli55KltDtynPnja63vTYEkFWZAb2uoO5HtNHDle6KG9Ry2awY5mNs2XMTckC19eYHkBEjZV4Tw0PjEYIEVPtN81yBYEnrty0HrO7ImJ2bwwC5wCuYBVQ28CruL87nc+QmnxDGpRQu5sB8yeQA6zy3UcjzajbH1wbMUahbMDthjVXuqXNmzn0FwPxJ+Ux+Hg06TtffbkbD15ekocUxjV6oqsLagKN7KNr/rnDcdxQVAg2U6bc+c7ejw9nEo+/ZRN27MzFV2q1QiElnYIBvqdB+Jv7T2DAYQUqaU12RFQeii086/ZxwzvKzV2HhpeFb/5jDW3ov/6npqzjdaz3NYl65f1Zp00ONw4EmBGEecE1ErRljAxxIBsIseQWSgsA5MUYxQ2CjyrtiyOArXy0rVXtzJBVKQ82J9gJweMvnYMdb3IGwNhoB5be07OvSNTR1zWfvOYu9rXI629oAcApk5gnqGZtTznu9NWGCgzmyi5cnKYfEsoYKbZhY9beR5bnbrOm4Hw5alKn3rmgqMWRsgKuTvdufodtZpVOB08t0UX/AJbKQetoalQOQKS1l8IW+i25Wmh5kDts2ExWIN6TvRxCEaMRkIGl83LS97yXFqBogPiaArZtQyqCAOSsb9PWYStluHB30OlrefzM7Lsdii9Orh6gLKqGqhbUZV+JPl9TEeSTLIQT4Zy2K47TcgHD91Y6EZFNueo22mJjOJD4aY0uSSoao2+up2mrxOhSSs6Ah1AVqR3zI6hlN/w9obD4NcoIF7jkb26j8DJubFcUuDlq6srsyUyzuoC5vhpX3Nts3QagXvOi4DggGP2yU2KhaYKtansD4joeZJNtTeXHwSt1FrX5GAW12S3OwJFrDrf3/CSU5NUGMUnbOuGFqU6Ry5KtVEDmkmh7vUB1v8Q05TgsbxA13z1SSACqBRotzrYHn156TRetVpvRq02ytRQohvfws17H+kbWk+01JKvc4mkBauGWuii2TEIiu59CD/8AW/OZsWmxwluS5Hm7XBihrrbS+41sGA03mRjqpayKCSSFA0JJOiryudZdxuIQ6KLAD72gB8us6HsLwFi4xNYWUD7FTuSf8Q+XT1v0lmfPHBjc5ev1ZVFOTo6vs1wv92w6Uj8QBZyObMbn+3tNdZEmSQzxWbJLJJzl5Z0opLhE7zI/9a/99+65dDQ70N55iLHXaw+c1mM5riC24lh3H3qbIT/uI/OW6WEZuSkv9XX1BOTVHTiOIwMFiMZTpi9R0Qf1MF+pmZRbdJDukWhJTmOIdtMPT+DNVP8ARoP9xmbV7dudUorb+pifoJqx9N1M1aj9+Ct5YL2dxeNOAxHafEvsVpDooBOnm1/pFNUejZ2uWhO9Ez8JUS5BN7m+gPlfQe8MKhBsraeYtf5zkE79nyrTcFhfLkOq33seUnj8XWoWWqrIWBIuACddTYT0+3mjJvpHbJj0tZypI320B3/4kTjKQ0JOn3jqTvyFp58OLjfXN1tz6+sc8bNrDz1sNecftS+RO6ju6+Jo5SGNrAbDW4tfU76Xh+y3FQMQvJO7qA+V0PxEfrSebJialZwFvqQB7kD8522H7M5cwGIq+JSrEBQSDuLkG3SVZpwxVudBhJydozsJilAV6ly7AByfuqvhpr6AAQ1fjo0A0AvrzPTX9bzUodmKAN2zVD/W2n+1bD8JpUuF0ALdzS90U/UTLPqOJeE2HtyZzNLH5vvanYWPzvCtxGnc36m+t7Wt8pvv2fwzf4Sr/puv0MzeIdi6Lqe7L02/1FlJ/qB/KCHUcLdO0RwkUTx5QPDYqeZ35aD5fhMqvxw2I3BLNYW3ZQL/AC5+sp4vh74claqkH7pOqtb+U9NoHuy1gNL7zoLa+U7RXufgB+/E3uOlrWGl/EDp0nomA7e4ewXuqyKoABIDaDQDQ3nDEKvIH1tDDEAgbae/4ynU6fHnSU14DCTi+D0yl2uwhH8YDyKuD9IcdqMKP8UH0Vz+U80pEE/O1xBPXCnLybUe3Sc59Hwv2/8AvyLe/JHpVftjhwDlLtbotr/OcvxHtA9SqtZRk7uxVb3+G58R03vMLvVvvyO3lrBVseOVrD9WmjB0/DidxX3FnllL2dHjO12IqDQimD/Je/8AuOsxnYsSXYk7ksbk69ZnniYAsCCb7b3v6QWDStVb7OnUfX7qkj0vtNOPTwxL4UkK5NnQYV0tY9L87a+UIaioumU2O9z6iU8N2axznSgUB51GVQPa9/wm1g/2fVmP21ZVHMUwWPsTYfhK8mrwY/7pr9/2GUJP0Y4xVXEvloIXcakILm3Mnpyjz0Dsv2XTAtUKVHcVALhwlxYm3iAvz2jzlZ+s7Z1iSa+bsujgtfEwWGwaoSRqSFUE7hVAAW/qCfeeVdta5q4uob3CnIvkFFj+Nz7z14CcVx/sK7MTRyHe+ZrZmNyzE+pty2mnpHM5ZJP1RVqeEkjze0PRol2VF1ZiFA8yZsYzshiaSF2UfEFCqcx15+Q2nQ9kuy2RkrVL5gCcvIE6D1Nrzs5dVjjjc006M0ccnKqL/DuzqUWVr5so0FrC/WbIhagkFnl8maWR3Jm9RS4RJZIGK8QlLIEVpMQNpNYrILE4VKq5KihlPI/keRmDX7D0yfBVqIOhCsB7kXnRpDqY8NTlxf2SoVxT8nEVOwDm9q6nW/ip/mDKr9gcSvwVKJ93X8jPRQY+aXrqupXtfYHageaN2QxvSntYWq6fSWMP2IxbLldqCjlq7FfSyj6z0S8YGM+rZ64S+xOzE47C/s7Sw72vUbqECqPxvNnB9ksJT2ohj1qEv9dJtlolMyZNdqJ+Zv8ALj9ixY4r0Y3HOA0Dh6pp0KYqBCyFUAbMouLWHlNbgFIphqKsMpWkgI6EKLgyxTaEvM8885Y+3L52WRirsIJLNBBpFmmbaFsI1SNAZ4o+0TcyhmkjBSRM0hGaRIiaMYyIBqCBYGXFEHVWOpAaAXkxIGFprGYghJCTAjNK7AOhhxALCAxWQKI4MiDEYgxPNGBkbxSECkxkaQJkQYaA2XEMnmlVGj95KnEZSLBaDLQTVIrwqJLJFo0G0UagFcyQiiloSDxniihCMIzxRSBBQ6xRRpFbJLIxoohCQkxHikYCYjiPFKxhSLRRSIDGiEUUYUJImKKKFkwI4iigGRB4oooyAf/Z">
            <a:extLst>
              <a:ext uri="{FF2B5EF4-FFF2-40B4-BE49-F238E27FC236}">
                <a16:creationId xmlns:a16="http://schemas.microsoft.com/office/drawing/2014/main" id="{840F32B0-80E4-4307-91C3-2B4ADF0DD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55" name="AutoShape 20" descr="data:image/jpeg;base64,/9j/4AAQSkZJRgABAQAAAQABAAD/2wCEAAkGBxQSEhUUEhQUFBUUFBQUFRQUFBQUFRQVFRQWFhQUFRQYHCggGBwlHBUUITEhJSkrLi8uFx8zODUsNygtLysBCgoKDg0OGxAQGiwkICQsLCwsLCwsLCwtLC8tLCwsLCwsLywsLCwsLCwsLCwsLCwsLCwsLCwsLCwsLCwsLCwsLP/AABEIARMAtwMBIgACEQEDEQH/xAAbAAABBQEBAAAAAAAAAAAAAAADAAECBAUGB//EAEAQAAIBAgQDBgMFBgUDBQAAAAECAAMRBBIhMQVBUQYTImFxgTKRsSNCocHwBxQzUmLRQ1NykvGC0uEVJHOisv/EABoBAAIDAQEAAAAAAAAAAAAAAAECAAMEBQb/xAAtEQACAgEDBAAEBQUAAAAAAAAAAQIRAwQSIQUTMUEiUXGRYYGhsdEUMjNC8P/aAAwDAQACEQMRAD8Av0xDLIrCLPBWdWg1OWBKqmGRorQyJmK0RMaAjCiDeSWM8VLkj8AiYMtJOYENLUiphr6QDGGWBqrGQrBuYNjHcwZliQo15BpK0iUlioA6yarIwtMxWOkSVJMJEFhAkSxqBgSYSEySQElkoHlihgIoLDRnhoRXldTJq0Shy0ph0lJakuUzFfBEEvEI8QiWNQryZEiFjO0i5AwVUStfWWXeV2lsSqQWmZGrEpjMJPZAWWQKwwWNlj2CgeSQYSwRBOIUwUDAjqI5ihCHRoYPKoMKDJtDYfNJKIBTCBoNpLCmKRDRSbSWYheESVgYZKkDQ4bLLVFtJXVoRYjCi4rQimVFMtUjK2hkwkiRJyBMiIyvWEGpkqhvBy1FMhExwZGStCBCMcSMIqwWFEHMGyyxlkGMG4NALSBMM4gZZFiMksMIFYUGOAIJISCQgEhLJRRwI0lkOfUyd4AmTvI0XNlpKss02vM1WMtI2kSURVIvKZYRpRpPLKmVSRYmW1aCqGRDyLNFSojYJo15JoJmlqKWGWTtK6NC54GFEjHBgu8iFSLQbCsYwSQDayRaSgjPAkQhaQAjxEkMBJrEokwssFHpjWGtBqIUCMwEhFEI8ATkc8mlSU0eFRpc4k3Fym15YUypSlmkZTIdB0Msq8qyaSpqxlwWs0msrrDrEYUJ4BxDSDQoDBExw0crI5IwjHzRolWSCyAJK0kZCSvAxh4gI4EkokQGIGTUyOSTAjoUkBJmV8RilpKXc2Uc+vkBzMy+GvVxFTvXBp0V/hUubH/Mc/QS6GNuO58JCtm4Io9oooThUMIpkFEmRNLFos0Wlum0o0paSUTRbEuIYUCV6ZhlaZ2OGWTvBrJxAkwY0SiPaRMjGtHCx5JZLJQPLGKQkRMlgohaOBHklEIGOqwlNY6rIYvFpRQvUYKqi5JhSbdIAYpK+MxK0lu3so3Y9B+tJyeJ7Zqo71hdmv3FAa5V2FWrbdjyHIHzvAcL4jWxJNasAtPZFHxNc9enkJ0sPT5t3PhIRyRs0sOcTVDVB4V1y/dA5KBz8yd50QHIQGDpZVFxYmxIGy6aKPQSwJTqMilKo+FwhUKPEYpQE4dYS0rhoYNNLQYhkWWKYgUEtJKZMtSCKZNTB3jgypoJaQwolekYdZWyEgY4MiI4EBCUmJFRHvAEREQkhGKwoDHWTVZFBMfj3FnX7OhrUOhY2snW3VvwHPpLcWKWSW2IrYbjvaOlhbKfHUb4aa7+rdBOL4xj6uJANTRdwu2bppyHre/sJawmARGJYFnY3LE3Jbnpzka9Ak6C5+nXX5azvabBiweOX8ytpsyuEcKDOFbnqxvrbpf856DwfA3IawCU9FA2LW39vr6TjFwRpPmuS3kPCB0E3eyGArAvXD+B72XMbEg2sUIt7xdXkcoNKVE2JHZAR7QVLE62cFD5/CfRtvnDkazh04+Q0QtFJGNJYDzkPD0jKQhqbToyiJFmojQ6NKVJpZQzLJF6ZbB0kVMirSObWVUMy7SMOplWkYdDKpIIZZKRUx7xQBBEZhY/tARUFLD0++qE2Jvlppbe7c/aayVSFBqFQbeLLfLfyvrLZYJwSb9+vf2F3plmK8zX4ib2VP8Aqb/tEr16T1AczE/0g2HpYbzRj0OSXMuCWSxXEy5KUjYDRqo69E8/OVKVMLtbQ9b+upksPg6rOEVMiDnpYk8/Qfrea9Ts8GQB3IRfuLu/+o/d9NfedTDijjjUQHNNhjXey3OW+qkga+YmzR4YFsoOvMnW9vM8pu4bha0wAqgDoPpKfEcUlMM3h2sBeWJNgk0jE4zRCJZQLkWHUmdFwjCmlRRCbkDX1Ov5zneC1hXxCl9coLADZStrX6nUTr5y9fOmofmRO+RytxY6jpMjilY4fKVYKpNgpsdegB1t6aiC4n2gC3WjZ25ufgX5fEfKc9kLtmqPdmHxPr7BeQ/IRtHpJv4pePkwSYfi3H6z6IRSXkym5f8A6iNNeVuUUysXi0VmRSaisbhRe9xvawPTpFOrHDiiqUUVP6kWEnTSEZJJROa5DJE6RltWlRJZUSmY6YZGhVWQpLLlGmDfMwRVF2c7KOv/AIlUYSnJRiuWPdK2V8VjadFbu1ug3J9AJy/EO3JvahTHMZnN/kq/3mJ2mrrUrMUqM6a5SwFwNNNPTl+O8qYLA5zc2sLZr3sAxtfSdrB03FD/ACcv9DNLO34N6h29rBSrU6bEjRgXUg9RYzJrdp8UykZ3y2sbEk5SbWJ399JPiGIVQciIFDL91RcnYkm+mnKXOx6pUxFI1F0szgDbOoIp5vLNb3Am14scI2orj8EVxuT8nX9kuGdxRLN8T+LXdV0sPXmYatxJf3haNRWzMCyKRZQov4m67cpp8McV7ujIKdNrGo5srONbIN3t8pt4Ts6KxJq2ZrW8RsSN9CBe2+l5ysGGeSbyzXL8fga+IowsFRz7EHWw031GvkN5br0soIUa+XO3OdPhOBU6V/EB0APl+Mo8RVSctOoik/FUzqCB6Heb/wCnl7E7y9Gbwyk2ga1/yv1mu9EaagD11MzamJVCLMG8wwJ9QBAVMXUc6eEdTe/lYX+sqn2cHMpIHclPgt8Sx6oDrc8td+gnK8QU2NWsvhuFp0R8VVzooPkZtpQANzq38x1Pt0mHjOLItUMys2XMEC20a9izX29fOY/6x5m44lwvPzf8E2e5F7hWFXC02qVioqPrUYbc7U0HQdBKWN4i+IuB4KfT7zev9pRxL1arK7ld9Fv4U1GgHpzgsdxJKagL7nXXz+nPlLcGjSfcy8yI5+ieLxApCw89P78/+Zl8M4diMYbIbpchqrfCNdl5seVh+E1eDdnHxJ7zE3WkbZaYuruOWbmq7eZnd0KQRQqgKoFgALADoBK9V1GMPhhy/wBEGMG/Jm8C4BRwq+AZnPxVWsXb35DyEU1o040skpO5Ms2o88aJRJERxN1ioFl1lqlK9aqFBZjYDUkzneIdoWLAUmyr/NlBI9b7ekux6eebwK5KJ0eP41So6E3f+RSL+V+k4rifE6ldiWYhb3CX8I6afnK+fMcza3Jv/wAyRFrX2HlrrzvOrp9LDDyvJTObkDV/OwIOu/65S1mdUt4CGGbe56G1j+iJNsSllZVYFdGI1BvuD5EXkK1FCzd0dNGVX0IvqV366aTUVgaFQt3njFPQuUt/E1+EctvpD4DE9ywcZTlysW5jKbhQttzlI16wZwitYbH4hfQ63/DSQw2HNxe65rm/xaqDbnvqZNyYVa5PQsFxvCBcyMKeY3KOQrgseV/iG+01MPxelcBayA8h3gB9gTr7TyjE1TUVWYm/iUtYaZTcAj0Yzb7EcHXEPUeqM6KAq3v8Wlzp7TmarR44xeXc0X91zfg9HLE8yfe8YCZ+A4SKLfZvUy/5ZOZfUX1E0ws4WSXPErHSJUxDrBoJQ47xTuE8P8R7hB0tu3t+cpjCWWSjHyx/CH41xhKAyi7VG2VdSL/eboBMDAUs2rZVJFyDe2oAa3uL384LBYTZ2uzMb6nW+9/OVeL8QuQoF+QC3FjpoCNTrynpdLpI4I17KnOwvGOJKq5ASBa1xzudtPlNLsn2bJtXxI10NOkfu9GqDrrty5+RuzfZjKRWxAvU3RDb7PoW6t9J1iic/X9RtPHjf1f8DY8XthFhBBiEE4dmihxFGiliYpw1RIBxYXMvOswe0mMCKtMfFUNiOiX8RPrt7zqYIvJNRQk6Ss5zinEzUJN/AcyoNDsfiy8vWZ+Fom62y+Mcgx8rW9RLhpKrEIA2axG4Fr729L29RDsQQt1XOLWG3Pnbr+U9HFKC2xMT5Ka4d1uMpv6fXpDYmjVKXyErbcDbTTUeUtVcaSuULaw8Wt7gb7aTq+z+Jb91xNPK3iQXI0yNYISw5aLe8IEjhMIwIIt90LbUFjvmHpeWGw7KbMmthbXUW3I/WtpLFYVlOVqdNRcHwly5GljmZiNoZDlNhV3FiHUkDf8AWh9pAgFBAykXIJtmtqra28mBErYnKdVYqb6A33GgIb5TRNfKbs1IMbEhkzAkDwspA2kC5L5h3Jt8XdMAGFuasbX8xAlyMYtYa2LCxsWI1HrOp7A4wU8S1EMclRRbMLXdbkaeYzfKUuLcNAXwU/CGJ75Te4bUAodRsbbiYw4iyPTa5+yKkDb4T+Yi5sXdxuHzQE6dntYWESBouHUMNmAYehFxCqLbzxklzRtQ2KrrTUuxsFFz/Yec4vx4msatQHIoIAH3RfSw+Vz5wvHeJnFVBRp600NyR99gfp0kMdjP3ekVABduo0BP8h56W1nf6dpO3HfPyyjJOyfEseoAFxpueovYnoNvxlzsRwwVL4qoLsWK0gRooGhced7i/lOd4Dwd8ZVJZiUX43B2v9xfM6H9Ceo4aiqKqqAqqAAByA2Eq6rrFCPbi+X5+g+GFu2GUSVo6iITzO5myhwI4j2iAkUgNDiNHvFLlNFdHHETh+N1/t3OmhIN76BQAo9NfrO4xFbIpJBNuQnl+LxpbvCx1csbDTU/kNJ6TpcG5SkZsz4ot08T4ABvck6fCgFhf1JEBRoC4JN2Y+FRyQDc+ZOwlAsyi9yMw+ep1mhTsoUkWJW5Plc6AcuntO0+DMa2GpZlVVGZrHKml+pYnYAC5m3+zriT3qZSr32Q6FkUWyjzImtxDhdHA8G/eWX7fFJkXMfEDVvZQOgUZj6Sh+zzh+Gq0BhcSxw2Jzd9h6rEJ3ita3dsfi/0ybaQUD7W4ajmD0vsg2tiNMw3GU7GctiUOt8tr/y7+YI2no/EMG+HDUOJqa1Fv4eMpr4h/wDJY6WuNZznEuyLgE4auHpMLjmbHYX3lbY1HO4Oq4IFNaTno4uF59ect4zHEamnQDjlTXxBuRXXy5yq3DK9NrX1I5XY6ctNBLDcLYKXrELcXtYnTpmGh9IbRB8IwQtVFNWIW12tbPpbXnzmdwLhoxeLy1AWBJZ7eEaam1thyENSzVT3fel2c5AuRUUE6Ly22/QnfdmOzaYRP5qrDxPb08KjkNJj1urjgxvn4n4GhDc/wNekgUBQLAAADyAsBMLj+OLv+7obbZz7XC/KavFMYKNJqh+6NB1Y6AfOcfwUNUd3Pib4je2pPTpuJyemafuT7kvC/cvySpUX6Sphk0GZmNidwLagG8wqVGpi64ooRr4nqW+FRv8A2A85p8aqDUOcpAc2BvqfbYACbvYHABKBq21rMTc6nIpsov7E+86ut1HYxOa+i+pVjjvlRu8M4elCmtOmLKvzJ5knmTLqiILJWnjJzcm23ydFRoUSyRiCxBmPHvEBJWkFYwjSeWNHsSjisW11PLQ6+08hZhYHmTr16T1DtBihTw7sTa4yj1bQfX8J5hUpEC5209Dp/bWew6VGoSf4nPyu2RJ102HXpynQdjuEtjsZRoXOUm7n+WmurenQeomDSQkabkgAdSeU7Ls5WqYTBVa+HKipVcUcx1YAbhbba3OtvhJ6TqsrRtftP4meIY6ng6BHc4eyeE+HP8Lnp4RoP/M0qzd1TXDcUwprUE/g4yiCWp2GmZVGZCOonM9muFpSGfEZ6TvfxNezK2hUnzJBvvpOowFerSYKuMHckjPTr6tTGlwrnfn+EDZEzb4JRVkK4Ks1dBvSxBOUA7KCRcbW1mZjD3NyuFai4N7MzGnforIfhlkYynVX7LFENfU0Te+nNSNbTE4jxCuhOZ3rjl3hFAEW0v4NTFdUEJh8Qa9XOaNMZAS6oXa9t8pItfp6R61bCOrtepSB1yOKli55KltDtynPnja63vTYEkFWZAb2uoO5HtNHDle6KG9Ry2awY5mNs2XMTckC19eYHkBEjZV4Tw0PjEYIEVPtN81yBYEnrty0HrO7ImJ2bwwC5wCuYBVQ28CruL87nc+QmnxDGpRQu5sB8yeQA6zy3UcjzajbH1wbMUahbMDthjVXuqXNmzn0FwPxJ+Ux+Hg06TtffbkbD15ekocUxjV6oqsLagKN7KNr/rnDcdxQVAg2U6bc+c7ejw9nEo+/ZRN27MzFV2q1QiElnYIBvqdB+Jv7T2DAYQUqaU12RFQeii086/ZxwzvKzV2HhpeFb/5jDW3ov/6npqzjdaz3NYl65f1Zp00ONw4EmBGEecE1ErRljAxxIBsIseQWSgsA5MUYxQ2CjyrtiyOArXy0rVXtzJBVKQ82J9gJweMvnYMdb3IGwNhoB5be07OvSNTR1zWfvOYu9rXI629oAcApk5gnqGZtTznu9NWGCgzmyi5cnKYfEsoYKbZhY9beR5bnbrOm4Hw5alKn3rmgqMWRsgKuTvdufodtZpVOB08t0UX/AJbKQetoalQOQKS1l8IW+i25Wmh5kDts2ExWIN6TvRxCEaMRkIGl83LS97yXFqBogPiaArZtQyqCAOSsb9PWYStluHB30OlrefzM7Lsdii9Orh6gLKqGqhbUZV+JPl9TEeSTLIQT4Zy2K47TcgHD91Y6EZFNueo22mJjOJD4aY0uSSoao2+up2mrxOhSSs6Ah1AVqR3zI6hlN/w9obD4NcoIF7jkb26j8DJubFcUuDlq6srsyUyzuoC5vhpX3Nts3QagXvOi4DggGP2yU2KhaYKtansD4joeZJNtTeXHwSt1FrX5GAW12S3OwJFrDrf3/CSU5NUGMUnbOuGFqU6Ry5KtVEDmkmh7vUB1v8Q05TgsbxA13z1SSACqBRotzrYHn156TRetVpvRq02ytRQohvfws17H+kbWk+01JKvc4mkBauGWuii2TEIiu59CD/8AW/OZsWmxwluS5Hm7XBihrrbS+41sGA03mRjqpayKCSSFA0JJOiryudZdxuIQ6KLAD72gB8us6HsLwFi4xNYWUD7FTuSf8Q+XT1v0lmfPHBjc5ev1ZVFOTo6vs1wv92w6Uj8QBZyObMbn+3tNdZEmSQzxWbJLJJzl5Z0opLhE7zI/9a/99+65dDQ70N55iLHXaw+c1mM5riC24lh3H3qbIT/uI/OW6WEZuSkv9XX1BOTVHTiOIwMFiMZTpi9R0Qf1MF+pmZRbdJDukWhJTmOIdtMPT+DNVP8ARoP9xmbV7dudUorb+pifoJqx9N1M1aj9+Ct5YL2dxeNOAxHafEvsVpDooBOnm1/pFNUejZ2uWhO9Ez8JUS5BN7m+gPlfQe8MKhBsraeYtf5zkE79nyrTcFhfLkOq33seUnj8XWoWWqrIWBIuACddTYT0+3mjJvpHbJj0tZypI320B3/4kTjKQ0JOn3jqTvyFp58OLjfXN1tz6+sc8bNrDz1sNecftS+RO6ju6+Jo5SGNrAbDW4tfU76Xh+y3FQMQvJO7qA+V0PxEfrSebJialZwFvqQB7kD8522H7M5cwGIq+JSrEBQSDuLkG3SVZpwxVudBhJydozsJilAV6ly7AByfuqvhpr6AAQ1fjo0A0AvrzPTX9bzUodmKAN2zVD/W2n+1bD8JpUuF0ALdzS90U/UTLPqOJeE2HtyZzNLH5vvanYWPzvCtxGnc36m+t7Wt8pvv2fwzf4Sr/puv0MzeIdi6Lqe7L02/1FlJ/qB/KCHUcLdO0RwkUTx5QPDYqeZ35aD5fhMqvxw2I3BLNYW3ZQL/AC5+sp4vh74claqkH7pOqtb+U9NoHuy1gNL7zoLa+U7RXufgB+/E3uOlrWGl/EDp0nomA7e4ewXuqyKoABIDaDQDQ3nDEKvIH1tDDEAgbae/4ynU6fHnSU14DCTi+D0yl2uwhH8YDyKuD9IcdqMKP8UH0Vz+U80pEE/O1xBPXCnLybUe3Sc59Hwv2/8AvyLe/JHpVftjhwDlLtbotr/OcvxHtA9SqtZRk7uxVb3+G58R03vMLvVvvyO3lrBVseOVrD9WmjB0/DidxX3FnllL2dHjO12IqDQimD/Je/8AuOsxnYsSXYk7ksbk69ZnniYAsCCb7b3v6QWDStVb7OnUfX7qkj0vtNOPTwxL4UkK5NnQYV0tY9L87a+UIaioumU2O9z6iU8N2axznSgUB51GVQPa9/wm1g/2fVmP21ZVHMUwWPsTYfhK8mrwY/7pr9/2GUJP0Y4xVXEvloIXcakILm3Mnpyjz0Dsv2XTAtUKVHcVALhwlxYm3iAvz2jzlZ+s7Z1iSa+bsujgtfEwWGwaoSRqSFUE7hVAAW/qCfeeVdta5q4uob3CnIvkFFj+Nz7z14CcVx/sK7MTRyHe+ZrZmNyzE+pty2mnpHM5ZJP1RVqeEkjze0PRol2VF1ZiFA8yZsYzshiaSF2UfEFCqcx15+Q2nQ9kuy2RkrVL5gCcvIE6D1Nrzs5dVjjjc006M0ccnKqL/DuzqUWVr5so0FrC/WbIhagkFnl8maWR3Jm9RS4RJZIGK8QlLIEVpMQNpNYrILE4VKq5KihlPI/keRmDX7D0yfBVqIOhCsB7kXnRpDqY8NTlxf2SoVxT8nEVOwDm9q6nW/ip/mDKr9gcSvwVKJ93X8jPRQY+aXrqupXtfYHageaN2QxvSntYWq6fSWMP2IxbLldqCjlq7FfSyj6z0S8YGM+rZ64S+xOzE47C/s7Sw72vUbqECqPxvNnB9ksJT2ohj1qEv9dJtlolMyZNdqJ+Zv8ALj9ixY4r0Y3HOA0Dh6pp0KYqBCyFUAbMouLWHlNbgFIphqKsMpWkgI6EKLgyxTaEvM8885Y+3L52WRirsIJLNBBpFmmbaFsI1SNAZ4o+0TcyhmkjBSRM0hGaRIiaMYyIBqCBYGXFEHVWOpAaAXkxIGFprGYghJCTAjNK7AOhhxALCAxWQKI4MiDEYgxPNGBkbxSECkxkaQJkQYaA2XEMnmlVGj95KnEZSLBaDLQTVIrwqJLJFo0G0UagFcyQiiloSDxniihCMIzxRSBBQ6xRRpFbJLIxoohCQkxHikYCYjiPFKxhSLRRSIDGiEUUYUJImKKKFkwI4iigGRB4oooyAf/Z">
            <a:extLst>
              <a:ext uri="{FF2B5EF4-FFF2-40B4-BE49-F238E27FC236}">
                <a16:creationId xmlns:a16="http://schemas.microsoft.com/office/drawing/2014/main" id="{07B2C9BC-A686-4646-BE16-CA723196A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56" name="AutoShape 22" descr="data:image/jpeg;base64,/9j/4AAQSkZJRgABAQAAAQABAAD/2wCEAAkGBxQSEhUUEhQUFBUUFBQUFRQUFBQUFRQVFRQWFhQUFRQYHCggGBwlHBUUITEhJSkrLi8uFx8zODUsNygtLysBCgoKDg0OGxAQGiwkICQsLCwsLCwsLCwtLC8tLCwsLCwsLywsLCwsLCwsLCwsLCwsLCwsLCwsLCwsLCwsLCwsLP/AABEIARMAtwMBIgACEQEDEQH/xAAbAAABBQEBAAAAAAAAAAAAAAADAAECBAUGB//EAEAQAAIBAgQDBgMFBgUDBQAAAAECAAMRBBIhMQVBUQYTImFxgTKRsSNCocHwBxQzUmLRQ1NykvGC0uEVJHOisv/EABoBAAIDAQEAAAAAAAAAAAAAAAECAAMEBQb/xAAtEQACAgEDBAAEBQUAAAAAAAAAAQIRAwQSIQUTMUEiUXGRYYGhsdEUMjNC8P/aAAwDAQACEQMRAD8Av0xDLIrCLPBWdWg1OWBKqmGRorQyJmK0RMaAjCiDeSWM8VLkj8AiYMtJOYENLUiphr6QDGGWBqrGQrBuYNjHcwZliQo15BpK0iUlioA6yarIwtMxWOkSVJMJEFhAkSxqBgSYSEySQElkoHlihgIoLDRnhoRXldTJq0Shy0ph0lJakuUzFfBEEvEI8QiWNQryZEiFjO0i5AwVUStfWWXeV2lsSqQWmZGrEpjMJPZAWWQKwwWNlj2CgeSQYSwRBOIUwUDAjqI5ihCHRoYPKoMKDJtDYfNJKIBTCBoNpLCmKRDRSbSWYheESVgYZKkDQ4bLLVFtJXVoRYjCi4rQimVFMtUjK2hkwkiRJyBMiIyvWEGpkqhvBy1FMhExwZGStCBCMcSMIqwWFEHMGyyxlkGMG4NALSBMM4gZZFiMksMIFYUGOAIJISCQgEhLJRRwI0lkOfUyd4AmTvI0XNlpKss02vM1WMtI2kSURVIvKZYRpRpPLKmVSRYmW1aCqGRDyLNFSojYJo15JoJmlqKWGWTtK6NC54GFEjHBgu8iFSLQbCsYwSQDayRaSgjPAkQhaQAjxEkMBJrEokwssFHpjWGtBqIUCMwEhFEI8ATkc8mlSU0eFRpc4k3Fym15YUypSlmkZTIdB0Msq8qyaSpqxlwWs0msrrDrEYUJ4BxDSDQoDBExw0crI5IwjHzRolWSCyAJK0kZCSvAxh4gI4EkokQGIGTUyOSTAjoUkBJmV8RilpKXc2Uc+vkBzMy+GvVxFTvXBp0V/hUubH/Mc/QS6GNuO58JCtm4Io9oooThUMIpkFEmRNLFos0Wlum0o0paSUTRbEuIYUCV6ZhlaZ2OGWTvBrJxAkwY0SiPaRMjGtHCx5JZLJQPLGKQkRMlgohaOBHklEIGOqwlNY6rIYvFpRQvUYKqi5JhSbdIAYpK+MxK0lu3so3Y9B+tJyeJ7Zqo71hdmv3FAa5V2FWrbdjyHIHzvAcL4jWxJNasAtPZFHxNc9enkJ0sPT5t3PhIRyRs0sOcTVDVB4V1y/dA5KBz8yd50QHIQGDpZVFxYmxIGy6aKPQSwJTqMilKo+FwhUKPEYpQE4dYS0rhoYNNLQYhkWWKYgUEtJKZMtSCKZNTB3jgypoJaQwolekYdZWyEgY4MiI4EBCUmJFRHvAEREQkhGKwoDHWTVZFBMfj3FnX7OhrUOhY2snW3VvwHPpLcWKWSW2IrYbjvaOlhbKfHUb4aa7+rdBOL4xj6uJANTRdwu2bppyHre/sJawmARGJYFnY3LE3Jbnpzka9Ak6C5+nXX5azvabBiweOX8ytpsyuEcKDOFbnqxvrbpf856DwfA3IawCU9FA2LW39vr6TjFwRpPmuS3kPCB0E3eyGArAvXD+B72XMbEg2sUIt7xdXkcoNKVE2JHZAR7QVLE62cFD5/CfRtvnDkazh04+Q0QtFJGNJYDzkPD0jKQhqbToyiJFmojQ6NKVJpZQzLJF6ZbB0kVMirSObWVUMy7SMOplWkYdDKpIIZZKRUx7xQBBEZhY/tARUFLD0++qE2Jvlppbe7c/aayVSFBqFQbeLLfLfyvrLZYJwSb9+vf2F3plmK8zX4ib2VP8Aqb/tEr16T1AczE/0g2HpYbzRj0OSXMuCWSxXEy5KUjYDRqo69E8/OVKVMLtbQ9b+upksPg6rOEVMiDnpYk8/Qfrea9Ts8GQB3IRfuLu/+o/d9NfedTDijjjUQHNNhjXey3OW+qkga+YmzR4YFsoOvMnW9vM8pu4bha0wAqgDoPpKfEcUlMM3h2sBeWJNgk0jE4zRCJZQLkWHUmdFwjCmlRRCbkDX1Ov5zneC1hXxCl9coLADZStrX6nUTr5y9fOmofmRO+RytxY6jpMjilY4fKVYKpNgpsdegB1t6aiC4n2gC3WjZ25ufgX5fEfKc9kLtmqPdmHxPr7BeQ/IRtHpJv4pePkwSYfi3H6z6IRSXkym5f8A6iNNeVuUUysXi0VmRSaisbhRe9xvawPTpFOrHDiiqUUVP6kWEnTSEZJJROa5DJE6RltWlRJZUSmY6YZGhVWQpLLlGmDfMwRVF2c7KOv/AIlUYSnJRiuWPdK2V8VjadFbu1ug3J9AJy/EO3JvahTHMZnN/kq/3mJ2mrrUrMUqM6a5SwFwNNNPTl+O8qYLA5zc2sLZr3sAxtfSdrB03FD/ACcv9DNLO34N6h29rBSrU6bEjRgXUg9RYzJrdp8UykZ3y2sbEk5SbWJ399JPiGIVQciIFDL91RcnYkm+mnKXOx6pUxFI1F0szgDbOoIp5vLNb3Am14scI2orj8EVxuT8nX9kuGdxRLN8T+LXdV0sPXmYatxJf3haNRWzMCyKRZQov4m67cpp8McV7ujIKdNrGo5srONbIN3t8pt4Ts6KxJq2ZrW8RsSN9CBe2+l5ysGGeSbyzXL8fga+IowsFRz7EHWw031GvkN5br0soIUa+XO3OdPhOBU6V/EB0APl+Mo8RVSctOoik/FUzqCB6Heb/wCnl7E7y9Gbwyk2ga1/yv1mu9EaagD11MzamJVCLMG8wwJ9QBAVMXUc6eEdTe/lYX+sqn2cHMpIHclPgt8Sx6oDrc8td+gnK8QU2NWsvhuFp0R8VVzooPkZtpQANzq38x1Pt0mHjOLItUMys2XMEC20a9izX29fOY/6x5m44lwvPzf8E2e5F7hWFXC02qVioqPrUYbc7U0HQdBKWN4i+IuB4KfT7zev9pRxL1arK7ld9Fv4U1GgHpzgsdxJKagL7nXXz+nPlLcGjSfcy8yI5+ieLxApCw89P78/+Zl8M4diMYbIbpchqrfCNdl5seVh+E1eDdnHxJ7zE3WkbZaYuruOWbmq7eZnd0KQRQqgKoFgALADoBK9V1GMPhhy/wBEGMG/Jm8C4BRwq+AZnPxVWsXb35DyEU1o040skpO5Ms2o88aJRJERxN1ioFl1lqlK9aqFBZjYDUkzneIdoWLAUmyr/NlBI9b7ekux6eebwK5KJ0eP41So6E3f+RSL+V+k4rifE6ldiWYhb3CX8I6afnK+fMcza3Jv/wAyRFrX2HlrrzvOrp9LDDyvJTObkDV/OwIOu/65S1mdUt4CGGbe56G1j+iJNsSllZVYFdGI1BvuD5EXkK1FCzd0dNGVX0IvqV366aTUVgaFQt3njFPQuUt/E1+EctvpD4DE9ywcZTlysW5jKbhQttzlI16wZwitYbH4hfQ63/DSQw2HNxe65rm/xaqDbnvqZNyYVa5PQsFxvCBcyMKeY3KOQrgseV/iG+01MPxelcBayA8h3gB9gTr7TyjE1TUVWYm/iUtYaZTcAj0Yzb7EcHXEPUeqM6KAq3v8Wlzp7TmarR44xeXc0X91zfg9HLE8yfe8YCZ+A4SKLfZvUy/5ZOZfUX1E0ws4WSXPErHSJUxDrBoJQ47xTuE8P8R7hB0tu3t+cpjCWWSjHyx/CH41xhKAyi7VG2VdSL/eboBMDAUs2rZVJFyDe2oAa3uL384LBYTZ2uzMb6nW+9/OVeL8QuQoF+QC3FjpoCNTrynpdLpI4I17KnOwvGOJKq5ASBa1xzudtPlNLsn2bJtXxI10NOkfu9GqDrrty5+RuzfZjKRWxAvU3RDb7PoW6t9J1iic/X9RtPHjf1f8DY8XthFhBBiEE4dmihxFGiliYpw1RIBxYXMvOswe0mMCKtMfFUNiOiX8RPrt7zqYIvJNRQk6Ss5zinEzUJN/AcyoNDsfiy8vWZ+Fom62y+Mcgx8rW9RLhpKrEIA2axG4Fr729L29RDsQQt1XOLWG3Pnbr+U9HFKC2xMT5Ka4d1uMpv6fXpDYmjVKXyErbcDbTTUeUtVcaSuULaw8Wt7gb7aTq+z+Jb91xNPK3iQXI0yNYISw5aLe8IEjhMIwIIt90LbUFjvmHpeWGw7KbMmthbXUW3I/WtpLFYVlOVqdNRcHwly5GljmZiNoZDlNhV3FiHUkDf8AWh9pAgFBAykXIJtmtqra28mBErYnKdVYqb6A33GgIb5TRNfKbs1IMbEhkzAkDwspA2kC5L5h3Jt8XdMAGFuasbX8xAlyMYtYa2LCxsWI1HrOp7A4wU8S1EMclRRbMLXdbkaeYzfKUuLcNAXwU/CGJ75Te4bUAodRsbbiYw4iyPTa5+yKkDb4T+Yi5sXdxuHzQE6dntYWESBouHUMNmAYehFxCqLbzxklzRtQ2KrrTUuxsFFz/Yec4vx4msatQHIoIAH3RfSw+Vz5wvHeJnFVBRp600NyR99gfp0kMdjP3ekVABduo0BP8h56W1nf6dpO3HfPyyjJOyfEseoAFxpueovYnoNvxlzsRwwVL4qoLsWK0gRooGhced7i/lOd4Dwd8ZVJZiUX43B2v9xfM6H9Ceo4aiqKqqAqqAAByA2Eq6rrFCPbi+X5+g+GFu2GUSVo6iITzO5myhwI4j2iAkUgNDiNHvFLlNFdHHETh+N1/t3OmhIN76BQAo9NfrO4xFbIpJBNuQnl+LxpbvCx1csbDTU/kNJ6TpcG5SkZsz4ot08T4ABvck6fCgFhf1JEBRoC4JN2Y+FRyQDc+ZOwlAsyi9yMw+ep1mhTsoUkWJW5Plc6AcuntO0+DMa2GpZlVVGZrHKml+pYnYAC5m3+zriT3qZSr32Q6FkUWyjzImtxDhdHA8G/eWX7fFJkXMfEDVvZQOgUZj6Sh+zzh+Gq0BhcSxw2Jzd9h6rEJ3ita3dsfi/0ybaQUD7W4ajmD0vsg2tiNMw3GU7GctiUOt8tr/y7+YI2no/EMG+HDUOJqa1Fv4eMpr4h/wDJY6WuNZznEuyLgE4auHpMLjmbHYX3lbY1HO4Oq4IFNaTno4uF59ect4zHEamnQDjlTXxBuRXXy5yq3DK9NrX1I5XY6ctNBLDcLYKXrELcXtYnTpmGh9IbRB8IwQtVFNWIW12tbPpbXnzmdwLhoxeLy1AWBJZ7eEaam1thyENSzVT3fel2c5AuRUUE6Ly22/QnfdmOzaYRP5qrDxPb08KjkNJj1urjgxvn4n4GhDc/wNekgUBQLAAADyAsBMLj+OLv+7obbZz7XC/KavFMYKNJqh+6NB1Y6AfOcfwUNUd3Pib4je2pPTpuJyemafuT7kvC/cvySpUX6Sphk0GZmNidwLagG8wqVGpi64ooRr4nqW+FRv8A2A85p8aqDUOcpAc2BvqfbYACbvYHABKBq21rMTc6nIpsov7E+86ut1HYxOa+i+pVjjvlRu8M4elCmtOmLKvzJ5knmTLqiILJWnjJzcm23ydFRoUSyRiCxBmPHvEBJWkFYwjSeWNHsSjisW11PLQ6+08hZhYHmTr16T1DtBihTw7sTa4yj1bQfX8J5hUpEC5209Dp/bWew6VGoSf4nPyu2RJ102HXpynQdjuEtjsZRoXOUm7n+WmurenQeomDSQkabkgAdSeU7Ls5WqYTBVa+HKipVcUcx1YAbhbba3OtvhJ6TqsrRtftP4meIY6ng6BHc4eyeE+HP8Lnp4RoP/M0qzd1TXDcUwprUE/g4yiCWp2GmZVGZCOonM9muFpSGfEZ6TvfxNezK2hUnzJBvvpOowFerSYKuMHckjPTr6tTGlwrnfn+EDZEzb4JRVkK4Ks1dBvSxBOUA7KCRcbW1mZjD3NyuFai4N7MzGnforIfhlkYynVX7LFENfU0Te+nNSNbTE4jxCuhOZ3rjl3hFAEW0v4NTFdUEJh8Qa9XOaNMZAS6oXa9t8pItfp6R61bCOrtepSB1yOKli55KltDtynPnja63vTYEkFWZAb2uoO5HtNHDle6KG9Ry2awY5mNs2XMTckC19eYHkBEjZV4Tw0PjEYIEVPtN81yBYEnrty0HrO7ImJ2bwwC5wCuYBVQ28CruL87nc+QmnxDGpRQu5sB8yeQA6zy3UcjzajbH1wbMUahbMDthjVXuqXNmzn0FwPxJ+Ux+Hg06TtffbkbD15ekocUxjV6oqsLagKN7KNr/rnDcdxQVAg2U6bc+c7ejw9nEo+/ZRN27MzFV2q1QiElnYIBvqdB+Jv7T2DAYQUqaU12RFQeii086/ZxwzvKzV2HhpeFb/5jDW3ov/6npqzjdaz3NYl65f1Zp00ONw4EmBGEecE1ErRljAxxIBsIseQWSgsA5MUYxQ2CjyrtiyOArXy0rVXtzJBVKQ82J9gJweMvnYMdb3IGwNhoB5be07OvSNTR1zWfvOYu9rXI629oAcApk5gnqGZtTznu9NWGCgzmyi5cnKYfEsoYKbZhY9beR5bnbrOm4Hw5alKn3rmgqMWRsgKuTvdufodtZpVOB08t0UX/AJbKQetoalQOQKS1l8IW+i25Wmh5kDts2ExWIN6TvRxCEaMRkIGl83LS97yXFqBogPiaArZtQyqCAOSsb9PWYStluHB30OlrefzM7Lsdii9Orh6gLKqGqhbUZV+JPl9TEeSTLIQT4Zy2K47TcgHD91Y6EZFNueo22mJjOJD4aY0uSSoao2+up2mrxOhSSs6Ah1AVqR3zI6hlN/w9obD4NcoIF7jkb26j8DJubFcUuDlq6srsyUyzuoC5vhpX3Nts3QagXvOi4DggGP2yU2KhaYKtansD4joeZJNtTeXHwSt1FrX5GAW12S3OwJFrDrf3/CSU5NUGMUnbOuGFqU6Ry5KtVEDmkmh7vUB1v8Q05TgsbxA13z1SSACqBRotzrYHn156TRetVpvRq02ytRQohvfws17H+kbWk+01JKvc4mkBauGWuii2TEIiu59CD/8AW/OZsWmxwluS5Hm7XBihrrbS+41sGA03mRjqpayKCSSFA0JJOiryudZdxuIQ6KLAD72gB8us6HsLwFi4xNYWUD7FTuSf8Q+XT1v0lmfPHBjc5ev1ZVFOTo6vs1wv92w6Uj8QBZyObMbn+3tNdZEmSQzxWbJLJJzl5Z0opLhE7zI/9a/99+65dDQ70N55iLHXaw+c1mM5riC24lh3H3qbIT/uI/OW6WEZuSkv9XX1BOTVHTiOIwMFiMZTpi9R0Qf1MF+pmZRbdJDukWhJTmOIdtMPT+DNVP8ARoP9xmbV7dudUorb+pifoJqx9N1M1aj9+Ct5YL2dxeNOAxHafEvsVpDooBOnm1/pFNUejZ2uWhO9Ez8JUS5BN7m+gPlfQe8MKhBsraeYtf5zkE79nyrTcFhfLkOq33seUnj8XWoWWqrIWBIuACddTYT0+3mjJvpHbJj0tZypI320B3/4kTjKQ0JOn3jqTvyFp58OLjfXN1tz6+sc8bNrDz1sNecftS+RO6ju6+Jo5SGNrAbDW4tfU76Xh+y3FQMQvJO7qA+V0PxEfrSebJialZwFvqQB7kD8522H7M5cwGIq+JSrEBQSDuLkG3SVZpwxVudBhJydozsJilAV6ly7AByfuqvhpr6AAQ1fjo0A0AvrzPTX9bzUodmKAN2zVD/W2n+1bD8JpUuF0ALdzS90U/UTLPqOJeE2HtyZzNLH5vvanYWPzvCtxGnc36m+t7Wt8pvv2fwzf4Sr/puv0MzeIdi6Lqe7L02/1FlJ/qB/KCHUcLdO0RwkUTx5QPDYqeZ35aD5fhMqvxw2I3BLNYW3ZQL/AC5+sp4vh74claqkH7pOqtb+U9NoHuy1gNL7zoLa+U7RXufgB+/E3uOlrWGl/EDp0nomA7e4ewXuqyKoABIDaDQDQ3nDEKvIH1tDDEAgbae/4ynU6fHnSU14DCTi+D0yl2uwhH8YDyKuD9IcdqMKP8UH0Vz+U80pEE/O1xBPXCnLybUe3Sc59Hwv2/8AvyLe/JHpVftjhwDlLtbotr/OcvxHtA9SqtZRk7uxVb3+G58R03vMLvVvvyO3lrBVseOVrD9WmjB0/DidxX3FnllL2dHjO12IqDQimD/Je/8AuOsxnYsSXYk7ksbk69ZnniYAsCCb7b3v6QWDStVb7OnUfX7qkj0vtNOPTwxL4UkK5NnQYV0tY9L87a+UIaioumU2O9z6iU8N2axznSgUB51GVQPa9/wm1g/2fVmP21ZVHMUwWPsTYfhK8mrwY/7pr9/2GUJP0Y4xVXEvloIXcakILm3Mnpyjz0Dsv2XTAtUKVHcVALhwlxYm3iAvz2jzlZ+s7Z1iSa+bsujgtfEwWGwaoSRqSFUE7hVAAW/qCfeeVdta5q4uob3CnIvkFFj+Nz7z14CcVx/sK7MTRyHe+ZrZmNyzE+pty2mnpHM5ZJP1RVqeEkjze0PRol2VF1ZiFA8yZsYzshiaSF2UfEFCqcx15+Q2nQ9kuy2RkrVL5gCcvIE6D1Nrzs5dVjjjc006M0ccnKqL/DuzqUWVr5so0FrC/WbIhagkFnl8maWR3Jm9RS4RJZIGK8QlLIEVpMQNpNYrILE4VKq5KihlPI/keRmDX7D0yfBVqIOhCsB7kXnRpDqY8NTlxf2SoVxT8nEVOwDm9q6nW/ip/mDKr9gcSvwVKJ93X8jPRQY+aXrqupXtfYHageaN2QxvSntYWq6fSWMP2IxbLldqCjlq7FfSyj6z0S8YGM+rZ64S+xOzE47C/s7Sw72vUbqECqPxvNnB9ksJT2ohj1qEv9dJtlolMyZNdqJ+Zv8ALj9ixY4r0Y3HOA0Dh6pp0KYqBCyFUAbMouLWHlNbgFIphqKsMpWkgI6EKLgyxTaEvM8885Y+3L52WRirsIJLNBBpFmmbaFsI1SNAZ4o+0TcyhmkjBSRM0hGaRIiaMYyIBqCBYGXFEHVWOpAaAXkxIGFprGYghJCTAjNK7AOhhxALCAxWQKI4MiDEYgxPNGBkbxSECkxkaQJkQYaA2XEMnmlVGj95KnEZSLBaDLQTVIrwqJLJFo0G0UagFcyQiiloSDxniihCMIzxRSBBQ6xRRpFbJLIxoohCQkxHikYCYjiPFKxhSLRRSIDGiEUUYUJImKKKFkwI4iigGRB4oooyAf/Z">
            <a:extLst>
              <a:ext uri="{FF2B5EF4-FFF2-40B4-BE49-F238E27FC236}">
                <a16:creationId xmlns:a16="http://schemas.microsoft.com/office/drawing/2014/main" id="{0206C590-C923-49FC-AD04-C8B071B46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0257" name="Picture 24" descr="http://img.welt.de/img/wissenschaft/crop101357707/6110714411-ci3x2l-w580-aoriginal-h386-l0/vogel.jpg">
            <a:extLst>
              <a:ext uri="{FF2B5EF4-FFF2-40B4-BE49-F238E27FC236}">
                <a16:creationId xmlns:a16="http://schemas.microsoft.com/office/drawing/2014/main" id="{26B49D4F-3782-48E2-AFE4-709F435C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19526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feld 5">
            <a:extLst>
              <a:ext uri="{FF2B5EF4-FFF2-40B4-BE49-F238E27FC236}">
                <a16:creationId xmlns:a16="http://schemas.microsoft.com/office/drawing/2014/main" id="{6968F300-CF4C-49FE-87C2-63BC7FE6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40690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FFFF"/>
                </a:solidFill>
              </a:rPr>
              <a:t>Parasitismus</a:t>
            </a:r>
          </a:p>
        </p:txBody>
      </p:sp>
      <p:sp>
        <p:nvSpPr>
          <p:cNvPr id="10259" name="Textfeld 6">
            <a:extLst>
              <a:ext uri="{FF2B5EF4-FFF2-40B4-BE49-F238E27FC236}">
                <a16:creationId xmlns:a16="http://schemas.microsoft.com/office/drawing/2014/main" id="{48087D85-BB52-48E4-9206-9AE0D6B7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440690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</a:rPr>
              <a:t>   S</a:t>
            </a:r>
            <a:r>
              <a:rPr lang="de-DE" altLang="de-DE" sz="1800">
                <a:solidFill>
                  <a:schemeClr val="bg1"/>
                </a:solidFill>
              </a:rPr>
              <a:t>y</a:t>
            </a:r>
            <a:r>
              <a:rPr lang="de-DE" altLang="de-DE" sz="1800">
                <a:solidFill>
                  <a:srgbClr val="FF0000"/>
                </a:solidFill>
              </a:rPr>
              <a:t>m</a:t>
            </a:r>
            <a:r>
              <a:rPr lang="de-DE" altLang="de-DE" sz="1800">
                <a:solidFill>
                  <a:schemeClr val="bg1"/>
                </a:solidFill>
              </a:rPr>
              <a:t>b</a:t>
            </a:r>
            <a:r>
              <a:rPr lang="de-DE" altLang="de-DE" sz="1800">
                <a:solidFill>
                  <a:srgbClr val="FF0000"/>
                </a:solidFill>
              </a:rPr>
              <a:t>i</a:t>
            </a:r>
            <a:r>
              <a:rPr lang="de-DE" altLang="de-DE" sz="1800">
                <a:solidFill>
                  <a:schemeClr val="bg1"/>
                </a:solidFill>
              </a:rPr>
              <a:t>o</a:t>
            </a:r>
            <a:r>
              <a:rPr lang="de-DE" altLang="de-DE" sz="1800">
                <a:solidFill>
                  <a:srgbClr val="FF0000"/>
                </a:solidFill>
              </a:rPr>
              <a:t>s</a:t>
            </a:r>
            <a:r>
              <a:rPr lang="de-DE" altLang="de-DE" sz="1800">
                <a:solidFill>
                  <a:schemeClr val="bg1"/>
                </a:solidFill>
              </a:rPr>
              <a:t>e </a:t>
            </a:r>
            <a:endParaRPr lang="de-DE" altLang="de-DE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C6708027-F618-4A49-8D80-67AD78C8B89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913"/>
            <a:ext cx="8229600" cy="931862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… </a:t>
            </a:r>
            <a:r>
              <a:rPr lang="de-DE" altLang="de-DE" u="sng">
                <a:solidFill>
                  <a:srgbClr val="FF0000"/>
                </a:solidFill>
              </a:rPr>
              <a:t>Q1/ 2. Hj.:  Ökologie</a:t>
            </a:r>
            <a:endParaRPr lang="de-DE" altLang="de-DE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4BB50A0D-190D-4EBC-A79B-A77747D575E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44525" y="3810000"/>
            <a:ext cx="3797300" cy="390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 sz="2000"/>
              <a:t>   </a:t>
            </a:r>
            <a:r>
              <a:rPr lang="de-DE" altLang="de-DE" sz="2000">
                <a:solidFill>
                  <a:srgbClr val="009900"/>
                </a:solidFill>
              </a:rPr>
              <a:t>Ökosystem und Mensch</a:t>
            </a:r>
          </a:p>
        </p:txBody>
      </p:sp>
      <p:sp>
        <p:nvSpPr>
          <p:cNvPr id="12292" name="Inhaltsplatzhalter 3">
            <a:extLst>
              <a:ext uri="{FF2B5EF4-FFF2-40B4-BE49-F238E27FC236}">
                <a16:creationId xmlns:a16="http://schemas.microsoft.com/office/drawing/2014/main" id="{DC7DB18D-605C-4D45-8F94-C90366D1287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188913" y="1204913"/>
            <a:ext cx="4038600" cy="2159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e-DE" altLang="de-DE" sz="2000">
                <a:solidFill>
                  <a:srgbClr val="FF9900"/>
                </a:solidFill>
              </a:rPr>
              <a:t>Fotosynthese</a:t>
            </a:r>
          </a:p>
          <a:p>
            <a:pPr marL="0" indent="0" eaLnBrk="1" hangingPunct="1">
              <a:buFontTx/>
              <a:buNone/>
            </a:pPr>
            <a:endParaRPr lang="de-DE" altLang="de-DE" sz="2000"/>
          </a:p>
          <a:p>
            <a:pPr marL="0" indent="0" eaLnBrk="1" hangingPunct="1">
              <a:buFontTx/>
              <a:buNone/>
            </a:pPr>
            <a:endParaRPr lang="de-DE" altLang="de-DE" sz="2000"/>
          </a:p>
          <a:p>
            <a:pPr marL="0" indent="0" eaLnBrk="1" hangingPunct="1">
              <a:buFontTx/>
              <a:buNone/>
            </a:pPr>
            <a:endParaRPr lang="de-DE" altLang="de-DE" sz="2000"/>
          </a:p>
        </p:txBody>
      </p:sp>
      <p:sp>
        <p:nvSpPr>
          <p:cNvPr id="12293" name="Inhaltsplatzhalter 4">
            <a:extLst>
              <a:ext uri="{FF2B5EF4-FFF2-40B4-BE49-F238E27FC236}">
                <a16:creationId xmlns:a16="http://schemas.microsoft.com/office/drawing/2014/main" id="{B9DDB910-12BD-455D-9C18-9D71F700E1AD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5080000" y="1187450"/>
            <a:ext cx="2873375" cy="4333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e-DE" altLang="de-DE" sz="2000">
                <a:solidFill>
                  <a:srgbClr val="FF9900"/>
                </a:solidFill>
              </a:rPr>
              <a:t>Energiefluss</a:t>
            </a:r>
          </a:p>
          <a:p>
            <a:pPr marL="0" indent="0" eaLnBrk="1" hangingPunct="1">
              <a:buFontTx/>
              <a:buNone/>
            </a:pPr>
            <a:endParaRPr lang="de-DE" altLang="de-DE" sz="2000"/>
          </a:p>
          <a:p>
            <a:pPr marL="0" indent="0" eaLnBrk="1" hangingPunct="1">
              <a:buFontTx/>
              <a:buNone/>
            </a:pPr>
            <a:endParaRPr lang="de-DE" altLang="de-DE" sz="2000"/>
          </a:p>
        </p:txBody>
      </p:sp>
      <p:sp>
        <p:nvSpPr>
          <p:cNvPr id="12294" name="Inhaltsplatzhalter 5">
            <a:extLst>
              <a:ext uri="{FF2B5EF4-FFF2-40B4-BE49-F238E27FC236}">
                <a16:creationId xmlns:a16="http://schemas.microsoft.com/office/drawing/2014/main" id="{B7E32E51-46AA-4919-A774-C2882542263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497388" y="4005263"/>
            <a:ext cx="4038600" cy="21875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e-DE" altLang="de-DE" sz="2000">
                <a:solidFill>
                  <a:srgbClr val="009900"/>
                </a:solidFill>
              </a:rPr>
              <a:t>Nachhaltigkeit</a:t>
            </a:r>
          </a:p>
          <a:p>
            <a:pPr marL="0" indent="0" eaLnBrk="1" hangingPunct="1">
              <a:buFontTx/>
              <a:buNone/>
            </a:pPr>
            <a:endParaRPr lang="de-DE" altLang="de-DE" sz="2000"/>
          </a:p>
        </p:txBody>
      </p:sp>
      <p:pic>
        <p:nvPicPr>
          <p:cNvPr id="12295" name="Picture 2" descr="http://www.egbeck.de/chemkurs/skripten/bilder/photos1.jpg">
            <a:extLst>
              <a:ext uri="{FF2B5EF4-FFF2-40B4-BE49-F238E27FC236}">
                <a16:creationId xmlns:a16="http://schemas.microsoft.com/office/drawing/2014/main" id="{0E394C24-00AA-4DFC-B965-ACCEBDB0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651000"/>
            <a:ext cx="310673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http://www.umsicht.fraunhofer.de/de/nachhaltigkeit/_jcr_content/stage/image.img.jpg/nh-nachhaltigkeit-524.1352991414419.jpg">
            <a:extLst>
              <a:ext uri="{FF2B5EF4-FFF2-40B4-BE49-F238E27FC236}">
                <a16:creationId xmlns:a16="http://schemas.microsoft.com/office/drawing/2014/main" id="{CCB9F9F0-92A2-44F2-B47F-10E35A4C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03738"/>
            <a:ext cx="44751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http://wikis.zum.de/inquibidt/images/b/bb/Energie-und_N%C3%A4hrstoffkreislauf.jpg">
            <a:extLst>
              <a:ext uri="{FF2B5EF4-FFF2-40B4-BE49-F238E27FC236}">
                <a16:creationId xmlns:a16="http://schemas.microsoft.com/office/drawing/2014/main" id="{7D01D027-D492-4C29-8138-146C5D7B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85925"/>
            <a:ext cx="36036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8" descr="http://www.bayceer.uni-bayreuth.de/bayceer_image/4456.jpg">
            <a:extLst>
              <a:ext uri="{FF2B5EF4-FFF2-40B4-BE49-F238E27FC236}">
                <a16:creationId xmlns:a16="http://schemas.microsoft.com/office/drawing/2014/main" id="{B16C9019-294E-4A19-B494-228D06CF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251325"/>
            <a:ext cx="312578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Bildschirmpräsentation (4:3)</PresentationFormat>
  <Paragraphs>76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Arial</vt:lpstr>
      <vt:lpstr>Standarddesign</vt:lpstr>
      <vt:lpstr>PowerPoint-Präsentation</vt:lpstr>
      <vt:lpstr>Kurzübersicht  Inhalte Einführungsphase</vt:lpstr>
      <vt:lpstr>PowerPoint-Präsentation</vt:lpstr>
      <vt:lpstr>Übersicht Inhalte Qualifikationsphase </vt:lpstr>
      <vt:lpstr>Q1/ 1. Hj.: Genetik</vt:lpstr>
      <vt:lpstr>Anwendungsbeispiel</vt:lpstr>
      <vt:lpstr>Schülerpraktikum Firma Schering</vt:lpstr>
      <vt:lpstr>Q1/ 2. Hj.:  Ökologie …</vt:lpstr>
      <vt:lpstr>… Q1/ 2. Hj.:  Ökologie</vt:lpstr>
      <vt:lpstr>Q2/ 1. Hj.:  Evolution</vt:lpstr>
      <vt:lpstr>Q2/ 2. Hj.:  Nerven und Sinne</vt:lpstr>
      <vt:lpstr>Sinnesorgane (z.B. Auge)</vt:lpstr>
      <vt:lpstr>Survival of the fittest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Antje</dc:creator>
  <cp:lastModifiedBy>Benutzerkonto</cp:lastModifiedBy>
  <cp:revision>38</cp:revision>
  <dcterms:created xsi:type="dcterms:W3CDTF">2009-10-27T18:16:58Z</dcterms:created>
  <dcterms:modified xsi:type="dcterms:W3CDTF">2020-01-19T16:49:39Z</dcterms:modified>
</cp:coreProperties>
</file>